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32" r:id="rId2"/>
    <p:sldId id="336" r:id="rId3"/>
    <p:sldId id="362" r:id="rId4"/>
    <p:sldId id="321" r:id="rId5"/>
    <p:sldId id="322" r:id="rId6"/>
    <p:sldId id="324" r:id="rId7"/>
    <p:sldId id="359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chemeClr val="hlink"/>
      </a:buClr>
      <a:buSzPct val="120000"/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9933FF"/>
    <a:srgbClr val="FF3300"/>
    <a:srgbClr val="808000"/>
    <a:srgbClr val="00FFFF"/>
    <a:srgbClr val="FFFFFF"/>
    <a:srgbClr val="FF00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/>
    <p:restoredTop sz="91190"/>
  </p:normalViewPr>
  <p:slideViewPr>
    <p:cSldViewPr showGuides="1">
      <p:cViewPr varScale="1">
        <p:scale>
          <a:sx n="67" d="100"/>
          <a:sy n="67" d="100"/>
        </p:scale>
        <p:origin x="-1614" y="-96"/>
      </p:cViewPr>
      <p:guideLst>
        <p:guide orient="horz" pos="21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ClrTx/>
              <a:buSzTx/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ClrTx/>
              <a:buSzTx/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buClrTx/>
              <a:buSzTx/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z="1200" b="0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z="1200" b="0" strike="noStrike" noProof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7215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>
              <a:spcBef>
                <a:spcPct val="0"/>
              </a:spcBef>
              <a:buClrTx/>
              <a:buSzTx/>
            </a:pPr>
            <a:fld id="{9A0DB2DC-4C9A-4742-B13C-FB6460FD3503}" type="slidenum">
              <a:rPr lang="en-US" altLang="zh-CN" b="0" dirty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</a:pPr>
              <a:t>3</a:t>
            </a:fld>
            <a:endParaRPr lang="en-US" altLang="zh-CN" b="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218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spcBef>
                <a:spcPct val="0"/>
              </a:spcBef>
              <a:buClrTx/>
              <a:buSzTx/>
            </a:pPr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openxmlformats.org/officeDocument/2006/relationships/slideLayout" Target="../slideLayouts/slideLayout12.xml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image" Target="../media/image7.png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2"/>
          <p:cNvGrpSpPr/>
          <p:nvPr/>
        </p:nvGrpSpPr>
        <p:grpSpPr>
          <a:xfrm>
            <a:off x="0" y="0"/>
            <a:ext cx="1724025" cy="1905000"/>
            <a:chOff x="192" y="192"/>
            <a:chExt cx="1086" cy="1200"/>
          </a:xfrm>
        </p:grpSpPr>
        <p:grpSp>
          <p:nvGrpSpPr>
            <p:cNvPr id="7170" name="Group 3"/>
            <p:cNvGrpSpPr/>
            <p:nvPr/>
          </p:nvGrpSpPr>
          <p:grpSpPr>
            <a:xfrm>
              <a:off x="192" y="192"/>
              <a:ext cx="1086" cy="1140"/>
              <a:chOff x="192" y="192"/>
              <a:chExt cx="1086" cy="1140"/>
            </a:xfrm>
          </p:grpSpPr>
          <p:grpSp>
            <p:nvGrpSpPr>
              <p:cNvPr id="7171" name="Group 4"/>
              <p:cNvGrpSpPr/>
              <p:nvPr/>
            </p:nvGrpSpPr>
            <p:grpSpPr>
              <a:xfrm>
                <a:off x="192" y="192"/>
                <a:ext cx="1086" cy="1140"/>
                <a:chOff x="144" y="144"/>
                <a:chExt cx="1086" cy="1140"/>
              </a:xfrm>
            </p:grpSpPr>
            <p:sp>
              <p:nvSpPr>
                <p:cNvPr id="281605" name="AutoShape 5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4" y="144"/>
                  <a:ext cx="1086" cy="11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06" name="Freeform 6"/>
                <p:cNvSpPr/>
                <p:nvPr/>
              </p:nvSpPr>
              <p:spPr bwMode="auto">
                <a:xfrm>
                  <a:off x="144" y="428"/>
                  <a:ext cx="593" cy="749"/>
                </a:xfrm>
                <a:custGeom>
                  <a:avLst/>
                  <a:gdLst/>
                  <a:ahLst/>
                  <a:cxnLst>
                    <a:cxn ang="0">
                      <a:pos x="867" y="0"/>
                    </a:cxn>
                    <a:cxn ang="0">
                      <a:pos x="0" y="328"/>
                    </a:cxn>
                    <a:cxn ang="0">
                      <a:pos x="542" y="1498"/>
                    </a:cxn>
                    <a:cxn ang="0">
                      <a:pos x="1186" y="1121"/>
                    </a:cxn>
                    <a:cxn ang="0">
                      <a:pos x="867" y="0"/>
                    </a:cxn>
                  </a:cxnLst>
                  <a:rect l="0" t="0" r="r" b="b"/>
                  <a:pathLst>
                    <a:path w="1186" h="1498">
                      <a:moveTo>
                        <a:pt x="867" y="0"/>
                      </a:moveTo>
                      <a:lnTo>
                        <a:pt x="0" y="328"/>
                      </a:lnTo>
                      <a:lnTo>
                        <a:pt x="542" y="1498"/>
                      </a:lnTo>
                      <a:lnTo>
                        <a:pt x="1186" y="1121"/>
                      </a:lnTo>
                      <a:lnTo>
                        <a:pt x="867" y="0"/>
                      </a:lnTo>
                      <a:close/>
                    </a:path>
                  </a:pathLst>
                </a:custGeom>
                <a:solidFill>
                  <a:srgbClr val="7F7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07" name="Freeform 7"/>
                <p:cNvSpPr/>
                <p:nvPr/>
              </p:nvSpPr>
              <p:spPr bwMode="auto">
                <a:xfrm>
                  <a:off x="496" y="334"/>
                  <a:ext cx="734" cy="85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5" y="1718"/>
                    </a:cxn>
                    <a:cxn ang="0">
                      <a:pos x="1135" y="1515"/>
                    </a:cxn>
                    <a:cxn ang="0">
                      <a:pos x="1467" y="36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67" h="1718">
                      <a:moveTo>
                        <a:pt x="0" y="0"/>
                      </a:moveTo>
                      <a:lnTo>
                        <a:pt x="105" y="1718"/>
                      </a:lnTo>
                      <a:lnTo>
                        <a:pt x="1135" y="1515"/>
                      </a:lnTo>
                      <a:lnTo>
                        <a:pt x="1467" y="36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08" name="Freeform 8"/>
                <p:cNvSpPr/>
                <p:nvPr/>
              </p:nvSpPr>
              <p:spPr bwMode="auto">
                <a:xfrm>
                  <a:off x="652" y="232"/>
                  <a:ext cx="393" cy="239"/>
                </a:xfrm>
                <a:custGeom>
                  <a:avLst/>
                  <a:gdLst/>
                  <a:ahLst/>
                  <a:cxnLst>
                    <a:cxn ang="0">
                      <a:pos x="262" y="222"/>
                    </a:cxn>
                    <a:cxn ang="0">
                      <a:pos x="241" y="221"/>
                    </a:cxn>
                    <a:cxn ang="0">
                      <a:pos x="220" y="218"/>
                    </a:cxn>
                    <a:cxn ang="0">
                      <a:pos x="199" y="213"/>
                    </a:cxn>
                    <a:cxn ang="0">
                      <a:pos x="180" y="206"/>
                    </a:cxn>
                    <a:cxn ang="0">
                      <a:pos x="161" y="198"/>
                    </a:cxn>
                    <a:cxn ang="0">
                      <a:pos x="144" y="188"/>
                    </a:cxn>
                    <a:cxn ang="0">
                      <a:pos x="128" y="175"/>
                    </a:cxn>
                    <a:cxn ang="0">
                      <a:pos x="113" y="162"/>
                    </a:cxn>
                    <a:cxn ang="0">
                      <a:pos x="0" y="284"/>
                    </a:cxn>
                    <a:cxn ang="0">
                      <a:pos x="713" y="479"/>
                    </a:cxn>
                    <a:cxn ang="0">
                      <a:pos x="784" y="0"/>
                    </a:cxn>
                    <a:cxn ang="0">
                      <a:pos x="469" y="51"/>
                    </a:cxn>
                    <a:cxn ang="0">
                      <a:pos x="465" y="69"/>
                    </a:cxn>
                    <a:cxn ang="0">
                      <a:pos x="461" y="86"/>
                    </a:cxn>
                    <a:cxn ang="0">
                      <a:pos x="454" y="103"/>
                    </a:cxn>
                    <a:cxn ang="0">
                      <a:pos x="446" y="119"/>
                    </a:cxn>
                    <a:cxn ang="0">
                      <a:pos x="435" y="134"/>
                    </a:cxn>
                    <a:cxn ang="0">
                      <a:pos x="425" y="147"/>
                    </a:cxn>
                    <a:cxn ang="0">
                      <a:pos x="413" y="160"/>
                    </a:cxn>
                    <a:cxn ang="0">
                      <a:pos x="400" y="173"/>
                    </a:cxn>
                    <a:cxn ang="0">
                      <a:pos x="386" y="184"/>
                    </a:cxn>
                    <a:cxn ang="0">
                      <a:pos x="370" y="193"/>
                    </a:cxn>
                    <a:cxn ang="0">
                      <a:pos x="353" y="202"/>
                    </a:cxn>
                    <a:cxn ang="0">
                      <a:pos x="337" y="210"/>
                    </a:cxn>
                    <a:cxn ang="0">
                      <a:pos x="319" y="214"/>
                    </a:cxn>
                    <a:cxn ang="0">
                      <a:pos x="300" y="219"/>
                    </a:cxn>
                    <a:cxn ang="0">
                      <a:pos x="282" y="221"/>
                    </a:cxn>
                    <a:cxn ang="0">
                      <a:pos x="262" y="222"/>
                    </a:cxn>
                  </a:cxnLst>
                  <a:rect l="0" t="0" r="r" b="b"/>
                  <a:pathLst>
                    <a:path w="784" h="479">
                      <a:moveTo>
                        <a:pt x="262" y="222"/>
                      </a:moveTo>
                      <a:lnTo>
                        <a:pt x="241" y="221"/>
                      </a:lnTo>
                      <a:lnTo>
                        <a:pt x="220" y="218"/>
                      </a:lnTo>
                      <a:lnTo>
                        <a:pt x="199" y="213"/>
                      </a:lnTo>
                      <a:lnTo>
                        <a:pt x="180" y="206"/>
                      </a:lnTo>
                      <a:lnTo>
                        <a:pt x="161" y="198"/>
                      </a:lnTo>
                      <a:lnTo>
                        <a:pt x="144" y="188"/>
                      </a:lnTo>
                      <a:lnTo>
                        <a:pt x="128" y="175"/>
                      </a:lnTo>
                      <a:lnTo>
                        <a:pt x="113" y="162"/>
                      </a:lnTo>
                      <a:lnTo>
                        <a:pt x="0" y="284"/>
                      </a:lnTo>
                      <a:lnTo>
                        <a:pt x="713" y="479"/>
                      </a:lnTo>
                      <a:lnTo>
                        <a:pt x="784" y="0"/>
                      </a:lnTo>
                      <a:lnTo>
                        <a:pt x="469" y="51"/>
                      </a:lnTo>
                      <a:lnTo>
                        <a:pt x="465" y="69"/>
                      </a:lnTo>
                      <a:lnTo>
                        <a:pt x="461" y="86"/>
                      </a:lnTo>
                      <a:lnTo>
                        <a:pt x="454" y="103"/>
                      </a:lnTo>
                      <a:lnTo>
                        <a:pt x="446" y="119"/>
                      </a:lnTo>
                      <a:lnTo>
                        <a:pt x="435" y="134"/>
                      </a:lnTo>
                      <a:lnTo>
                        <a:pt x="425" y="147"/>
                      </a:lnTo>
                      <a:lnTo>
                        <a:pt x="413" y="160"/>
                      </a:lnTo>
                      <a:lnTo>
                        <a:pt x="400" y="173"/>
                      </a:lnTo>
                      <a:lnTo>
                        <a:pt x="386" y="184"/>
                      </a:lnTo>
                      <a:lnTo>
                        <a:pt x="370" y="193"/>
                      </a:lnTo>
                      <a:lnTo>
                        <a:pt x="353" y="202"/>
                      </a:lnTo>
                      <a:lnTo>
                        <a:pt x="337" y="210"/>
                      </a:lnTo>
                      <a:lnTo>
                        <a:pt x="319" y="214"/>
                      </a:lnTo>
                      <a:lnTo>
                        <a:pt x="300" y="219"/>
                      </a:lnTo>
                      <a:lnTo>
                        <a:pt x="282" y="221"/>
                      </a:lnTo>
                      <a:lnTo>
                        <a:pt x="262" y="222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09" name="Freeform 9"/>
                <p:cNvSpPr/>
                <p:nvPr/>
              </p:nvSpPr>
              <p:spPr bwMode="auto">
                <a:xfrm>
                  <a:off x="604" y="926"/>
                  <a:ext cx="47" cy="207"/>
                </a:xfrm>
                <a:custGeom>
                  <a:avLst/>
                  <a:gdLst/>
                  <a:ahLst/>
                  <a:cxnLst>
                    <a:cxn ang="0">
                      <a:pos x="60" y="208"/>
                    </a:cxn>
                    <a:cxn ang="0">
                      <a:pos x="54" y="192"/>
                    </a:cxn>
                    <a:cxn ang="0">
                      <a:pos x="50" y="176"/>
                    </a:cxn>
                    <a:cxn ang="0">
                      <a:pos x="46" y="161"/>
                    </a:cxn>
                    <a:cxn ang="0">
                      <a:pos x="43" y="146"/>
                    </a:cxn>
                    <a:cxn ang="0">
                      <a:pos x="42" y="144"/>
                    </a:cxn>
                    <a:cxn ang="0">
                      <a:pos x="39" y="136"/>
                    </a:cxn>
                    <a:cxn ang="0">
                      <a:pos x="36" y="123"/>
                    </a:cxn>
                    <a:cxn ang="0">
                      <a:pos x="30" y="106"/>
                    </a:cxn>
                    <a:cxn ang="0">
                      <a:pos x="24" y="85"/>
                    </a:cxn>
                    <a:cxn ang="0">
                      <a:pos x="17" y="60"/>
                    </a:cxn>
                    <a:cxn ang="0">
                      <a:pos x="9" y="31"/>
                    </a:cxn>
                    <a:cxn ang="0">
                      <a:pos x="0" y="0"/>
                    </a:cxn>
                    <a:cxn ang="0">
                      <a:pos x="0" y="189"/>
                    </a:cxn>
                    <a:cxn ang="0">
                      <a:pos x="0" y="414"/>
                    </a:cxn>
                    <a:cxn ang="0">
                      <a:pos x="95" y="414"/>
                    </a:cxn>
                    <a:cxn ang="0">
                      <a:pos x="95" y="286"/>
                    </a:cxn>
                    <a:cxn ang="0">
                      <a:pos x="90" y="276"/>
                    </a:cxn>
                    <a:cxn ang="0">
                      <a:pos x="84" y="267"/>
                    </a:cxn>
                    <a:cxn ang="0">
                      <a:pos x="80" y="257"/>
                    </a:cxn>
                    <a:cxn ang="0">
                      <a:pos x="76" y="247"/>
                    </a:cxn>
                    <a:cxn ang="0">
                      <a:pos x="72" y="237"/>
                    </a:cxn>
                    <a:cxn ang="0">
                      <a:pos x="67" y="228"/>
                    </a:cxn>
                    <a:cxn ang="0">
                      <a:pos x="64" y="217"/>
                    </a:cxn>
                    <a:cxn ang="0">
                      <a:pos x="60" y="208"/>
                    </a:cxn>
                  </a:cxnLst>
                  <a:rect l="0" t="0" r="r" b="b"/>
                  <a:pathLst>
                    <a:path w="95" h="414">
                      <a:moveTo>
                        <a:pt x="60" y="208"/>
                      </a:moveTo>
                      <a:lnTo>
                        <a:pt x="54" y="192"/>
                      </a:lnTo>
                      <a:lnTo>
                        <a:pt x="50" y="176"/>
                      </a:lnTo>
                      <a:lnTo>
                        <a:pt x="46" y="161"/>
                      </a:lnTo>
                      <a:lnTo>
                        <a:pt x="43" y="146"/>
                      </a:lnTo>
                      <a:lnTo>
                        <a:pt x="42" y="144"/>
                      </a:lnTo>
                      <a:lnTo>
                        <a:pt x="39" y="136"/>
                      </a:lnTo>
                      <a:lnTo>
                        <a:pt x="36" y="123"/>
                      </a:lnTo>
                      <a:lnTo>
                        <a:pt x="30" y="106"/>
                      </a:lnTo>
                      <a:lnTo>
                        <a:pt x="24" y="85"/>
                      </a:lnTo>
                      <a:lnTo>
                        <a:pt x="17" y="60"/>
                      </a:lnTo>
                      <a:lnTo>
                        <a:pt x="9" y="31"/>
                      </a:lnTo>
                      <a:lnTo>
                        <a:pt x="0" y="0"/>
                      </a:lnTo>
                      <a:lnTo>
                        <a:pt x="0" y="189"/>
                      </a:lnTo>
                      <a:lnTo>
                        <a:pt x="0" y="414"/>
                      </a:lnTo>
                      <a:lnTo>
                        <a:pt x="95" y="414"/>
                      </a:lnTo>
                      <a:lnTo>
                        <a:pt x="95" y="286"/>
                      </a:lnTo>
                      <a:lnTo>
                        <a:pt x="90" y="276"/>
                      </a:lnTo>
                      <a:lnTo>
                        <a:pt x="84" y="267"/>
                      </a:lnTo>
                      <a:lnTo>
                        <a:pt x="80" y="257"/>
                      </a:lnTo>
                      <a:lnTo>
                        <a:pt x="76" y="247"/>
                      </a:lnTo>
                      <a:lnTo>
                        <a:pt x="72" y="237"/>
                      </a:lnTo>
                      <a:lnTo>
                        <a:pt x="67" y="228"/>
                      </a:lnTo>
                      <a:lnTo>
                        <a:pt x="64" y="217"/>
                      </a:lnTo>
                      <a:lnTo>
                        <a:pt x="60" y="208"/>
                      </a:lnTo>
                      <a:close/>
                    </a:path>
                  </a:pathLst>
                </a:custGeom>
                <a:solidFill>
                  <a:srgbClr val="F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0" name="Freeform 10"/>
                <p:cNvSpPr/>
                <p:nvPr/>
              </p:nvSpPr>
              <p:spPr bwMode="auto">
                <a:xfrm>
                  <a:off x="697" y="157"/>
                  <a:ext cx="171" cy="128"/>
                </a:xfrm>
                <a:custGeom>
                  <a:avLst/>
                  <a:gdLst/>
                  <a:ahLst/>
                  <a:cxnLst>
                    <a:cxn ang="0">
                      <a:pos x="171" y="0"/>
                    </a:cxn>
                    <a:cxn ang="0">
                      <a:pos x="137" y="4"/>
                    </a:cxn>
                    <a:cxn ang="0">
                      <a:pos x="105" y="13"/>
                    </a:cxn>
                    <a:cxn ang="0">
                      <a:pos x="76" y="29"/>
                    </a:cxn>
                    <a:cxn ang="0">
                      <a:pos x="50" y="49"/>
                    </a:cxn>
                    <a:cxn ang="0">
                      <a:pos x="30" y="74"/>
                    </a:cxn>
                    <a:cxn ang="0">
                      <a:pos x="14" y="103"/>
                    </a:cxn>
                    <a:cxn ang="0">
                      <a:pos x="3" y="134"/>
                    </a:cxn>
                    <a:cxn ang="0">
                      <a:pos x="0" y="167"/>
                    </a:cxn>
                    <a:cxn ang="0">
                      <a:pos x="2" y="192"/>
                    </a:cxn>
                    <a:cxn ang="0">
                      <a:pos x="7" y="215"/>
                    </a:cxn>
                    <a:cxn ang="0">
                      <a:pos x="16" y="237"/>
                    </a:cxn>
                    <a:cxn ang="0">
                      <a:pos x="26" y="256"/>
                    </a:cxn>
                    <a:cxn ang="0">
                      <a:pos x="337" y="207"/>
                    </a:cxn>
                    <a:cxn ang="0">
                      <a:pos x="338" y="197"/>
                    </a:cxn>
                    <a:cxn ang="0">
                      <a:pos x="341" y="187"/>
                    </a:cxn>
                    <a:cxn ang="0">
                      <a:pos x="342" y="177"/>
                    </a:cxn>
                    <a:cxn ang="0">
                      <a:pos x="342" y="167"/>
                    </a:cxn>
                    <a:cxn ang="0">
                      <a:pos x="338" y="134"/>
                    </a:cxn>
                    <a:cxn ang="0">
                      <a:pos x="328" y="103"/>
                    </a:cxn>
                    <a:cxn ang="0">
                      <a:pos x="313" y="74"/>
                    </a:cxn>
                    <a:cxn ang="0">
                      <a:pos x="291" y="49"/>
                    </a:cxn>
                    <a:cxn ang="0">
                      <a:pos x="266" y="29"/>
                    </a:cxn>
                    <a:cxn ang="0">
                      <a:pos x="237" y="13"/>
                    </a:cxn>
                    <a:cxn ang="0">
                      <a:pos x="206" y="4"/>
                    </a:cxn>
                    <a:cxn ang="0">
                      <a:pos x="171" y="0"/>
                    </a:cxn>
                  </a:cxnLst>
                  <a:rect l="0" t="0" r="r" b="b"/>
                  <a:pathLst>
                    <a:path w="342" h="256">
                      <a:moveTo>
                        <a:pt x="171" y="0"/>
                      </a:moveTo>
                      <a:lnTo>
                        <a:pt x="137" y="4"/>
                      </a:lnTo>
                      <a:lnTo>
                        <a:pt x="105" y="13"/>
                      </a:lnTo>
                      <a:lnTo>
                        <a:pt x="76" y="29"/>
                      </a:lnTo>
                      <a:lnTo>
                        <a:pt x="50" y="49"/>
                      </a:lnTo>
                      <a:lnTo>
                        <a:pt x="30" y="74"/>
                      </a:lnTo>
                      <a:lnTo>
                        <a:pt x="14" y="103"/>
                      </a:lnTo>
                      <a:lnTo>
                        <a:pt x="3" y="134"/>
                      </a:lnTo>
                      <a:lnTo>
                        <a:pt x="0" y="167"/>
                      </a:lnTo>
                      <a:lnTo>
                        <a:pt x="2" y="192"/>
                      </a:lnTo>
                      <a:lnTo>
                        <a:pt x="7" y="215"/>
                      </a:lnTo>
                      <a:lnTo>
                        <a:pt x="16" y="237"/>
                      </a:lnTo>
                      <a:lnTo>
                        <a:pt x="26" y="256"/>
                      </a:lnTo>
                      <a:lnTo>
                        <a:pt x="337" y="207"/>
                      </a:lnTo>
                      <a:lnTo>
                        <a:pt x="338" y="197"/>
                      </a:lnTo>
                      <a:lnTo>
                        <a:pt x="341" y="187"/>
                      </a:lnTo>
                      <a:lnTo>
                        <a:pt x="342" y="177"/>
                      </a:lnTo>
                      <a:lnTo>
                        <a:pt x="342" y="167"/>
                      </a:lnTo>
                      <a:lnTo>
                        <a:pt x="338" y="134"/>
                      </a:lnTo>
                      <a:lnTo>
                        <a:pt x="328" y="103"/>
                      </a:lnTo>
                      <a:lnTo>
                        <a:pt x="313" y="74"/>
                      </a:lnTo>
                      <a:lnTo>
                        <a:pt x="291" y="49"/>
                      </a:lnTo>
                      <a:lnTo>
                        <a:pt x="266" y="29"/>
                      </a:lnTo>
                      <a:lnTo>
                        <a:pt x="237" y="13"/>
                      </a:lnTo>
                      <a:lnTo>
                        <a:pt x="206" y="4"/>
                      </a:lnTo>
                      <a:lnTo>
                        <a:pt x="171" y="0"/>
                      </a:lnTo>
                      <a:close/>
                    </a:path>
                  </a:pathLst>
                </a:custGeom>
                <a:solidFill>
                  <a:srgbClr val="F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1" name="Freeform 11"/>
                <p:cNvSpPr/>
                <p:nvPr/>
              </p:nvSpPr>
              <p:spPr bwMode="auto">
                <a:xfrm>
                  <a:off x="712" y="1154"/>
                  <a:ext cx="44" cy="35"/>
                </a:xfrm>
                <a:custGeom>
                  <a:avLst/>
                  <a:gdLst/>
                  <a:ahLst/>
                  <a:cxnLst>
                    <a:cxn ang="0">
                      <a:pos x="65" y="70"/>
                    </a:cxn>
                    <a:cxn ang="0">
                      <a:pos x="72" y="65"/>
                    </a:cxn>
                    <a:cxn ang="0">
                      <a:pos x="78" y="50"/>
                    </a:cxn>
                    <a:cxn ang="0">
                      <a:pos x="82" y="29"/>
                    </a:cxn>
                    <a:cxn ang="0">
                      <a:pos x="87" y="0"/>
                    </a:cxn>
                    <a:cxn ang="0">
                      <a:pos x="0" y="18"/>
                    </a:cxn>
                    <a:cxn ang="0">
                      <a:pos x="10" y="30"/>
                    </a:cxn>
                    <a:cxn ang="0">
                      <a:pos x="19" y="39"/>
                    </a:cxn>
                    <a:cxn ang="0">
                      <a:pos x="28" y="48"/>
                    </a:cxn>
                    <a:cxn ang="0">
                      <a:pos x="38" y="56"/>
                    </a:cxn>
                    <a:cxn ang="0">
                      <a:pos x="46" y="62"/>
                    </a:cxn>
                    <a:cxn ang="0">
                      <a:pos x="52" y="67"/>
                    </a:cxn>
                    <a:cxn ang="0">
                      <a:pos x="59" y="69"/>
                    </a:cxn>
                    <a:cxn ang="0">
                      <a:pos x="65" y="70"/>
                    </a:cxn>
                  </a:cxnLst>
                  <a:rect l="0" t="0" r="r" b="b"/>
                  <a:pathLst>
                    <a:path w="87" h="70">
                      <a:moveTo>
                        <a:pt x="65" y="70"/>
                      </a:moveTo>
                      <a:lnTo>
                        <a:pt x="72" y="65"/>
                      </a:lnTo>
                      <a:lnTo>
                        <a:pt x="78" y="50"/>
                      </a:lnTo>
                      <a:lnTo>
                        <a:pt x="82" y="29"/>
                      </a:lnTo>
                      <a:lnTo>
                        <a:pt x="87" y="0"/>
                      </a:lnTo>
                      <a:lnTo>
                        <a:pt x="0" y="18"/>
                      </a:lnTo>
                      <a:lnTo>
                        <a:pt x="10" y="30"/>
                      </a:lnTo>
                      <a:lnTo>
                        <a:pt x="19" y="39"/>
                      </a:lnTo>
                      <a:lnTo>
                        <a:pt x="28" y="48"/>
                      </a:lnTo>
                      <a:lnTo>
                        <a:pt x="38" y="56"/>
                      </a:lnTo>
                      <a:lnTo>
                        <a:pt x="46" y="62"/>
                      </a:lnTo>
                      <a:lnTo>
                        <a:pt x="52" y="67"/>
                      </a:lnTo>
                      <a:lnTo>
                        <a:pt x="59" y="69"/>
                      </a:lnTo>
                      <a:lnTo>
                        <a:pt x="65" y="70"/>
                      </a:lnTo>
                      <a:close/>
                    </a:path>
                  </a:pathLst>
                </a:custGeom>
                <a:solidFill>
                  <a:srgbClr val="BFDDDD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2" name="Freeform 12"/>
                <p:cNvSpPr/>
                <p:nvPr/>
              </p:nvSpPr>
              <p:spPr bwMode="auto">
                <a:xfrm>
                  <a:off x="604" y="360"/>
                  <a:ext cx="47" cy="1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63"/>
                    </a:cxn>
                    <a:cxn ang="0">
                      <a:pos x="11" y="355"/>
                    </a:cxn>
                    <a:cxn ang="0">
                      <a:pos x="22" y="347"/>
                    </a:cxn>
                    <a:cxn ang="0">
                      <a:pos x="34" y="340"/>
                    </a:cxn>
                    <a:cxn ang="0">
                      <a:pos x="45" y="332"/>
                    </a:cxn>
                    <a:cxn ang="0">
                      <a:pos x="57" y="325"/>
                    </a:cxn>
                    <a:cxn ang="0">
                      <a:pos x="69" y="318"/>
                    </a:cxn>
                    <a:cxn ang="0">
                      <a:pos x="82" y="312"/>
                    </a:cxn>
                    <a:cxn ang="0">
                      <a:pos x="95" y="306"/>
                    </a:cxn>
                    <a:cxn ang="0">
                      <a:pos x="95" y="2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5" h="363">
                      <a:moveTo>
                        <a:pt x="0" y="0"/>
                      </a:moveTo>
                      <a:lnTo>
                        <a:pt x="0" y="363"/>
                      </a:lnTo>
                      <a:lnTo>
                        <a:pt x="11" y="355"/>
                      </a:lnTo>
                      <a:lnTo>
                        <a:pt x="22" y="347"/>
                      </a:lnTo>
                      <a:lnTo>
                        <a:pt x="34" y="340"/>
                      </a:lnTo>
                      <a:lnTo>
                        <a:pt x="45" y="332"/>
                      </a:lnTo>
                      <a:lnTo>
                        <a:pt x="57" y="325"/>
                      </a:lnTo>
                      <a:lnTo>
                        <a:pt x="69" y="318"/>
                      </a:lnTo>
                      <a:lnTo>
                        <a:pt x="82" y="312"/>
                      </a:lnTo>
                      <a:lnTo>
                        <a:pt x="95" y="306"/>
                      </a:lnTo>
                      <a:lnTo>
                        <a:pt x="95" y="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3" name="Freeform 13"/>
                <p:cNvSpPr/>
                <p:nvPr/>
              </p:nvSpPr>
              <p:spPr bwMode="auto">
                <a:xfrm>
                  <a:off x="675" y="144"/>
                  <a:ext cx="213" cy="147"/>
                </a:xfrm>
                <a:custGeom>
                  <a:avLst/>
                  <a:gdLst/>
                  <a:ahLst/>
                  <a:cxnLst>
                    <a:cxn ang="0">
                      <a:pos x="47" y="160"/>
                    </a:cxn>
                    <a:cxn ang="0">
                      <a:pos x="74" y="100"/>
                    </a:cxn>
                    <a:cxn ang="0">
                      <a:pos x="120" y="55"/>
                    </a:cxn>
                    <a:cxn ang="0">
                      <a:pos x="181" y="30"/>
                    </a:cxn>
                    <a:cxn ang="0">
                      <a:pos x="250" y="30"/>
                    </a:cxn>
                    <a:cxn ang="0">
                      <a:pos x="310" y="55"/>
                    </a:cxn>
                    <a:cxn ang="0">
                      <a:pos x="357" y="100"/>
                    </a:cxn>
                    <a:cxn ang="0">
                      <a:pos x="382" y="160"/>
                    </a:cxn>
                    <a:cxn ang="0">
                      <a:pos x="386" y="203"/>
                    </a:cxn>
                    <a:cxn ang="0">
                      <a:pos x="382" y="223"/>
                    </a:cxn>
                    <a:cxn ang="0">
                      <a:pos x="423" y="226"/>
                    </a:cxn>
                    <a:cxn ang="0">
                      <a:pos x="424" y="212"/>
                    </a:cxn>
                    <a:cxn ang="0">
                      <a:pos x="425" y="198"/>
                    </a:cxn>
                    <a:cxn ang="0">
                      <a:pos x="420" y="158"/>
                    </a:cxn>
                    <a:cxn ang="0">
                      <a:pos x="409" y="121"/>
                    </a:cxn>
                    <a:cxn ang="0">
                      <a:pos x="389" y="88"/>
                    </a:cxn>
                    <a:cxn ang="0">
                      <a:pos x="364" y="58"/>
                    </a:cxn>
                    <a:cxn ang="0">
                      <a:pos x="333" y="33"/>
                    </a:cxn>
                    <a:cxn ang="0">
                      <a:pos x="297" y="16"/>
                    </a:cxn>
                    <a:cxn ang="0">
                      <a:pos x="258" y="3"/>
                    </a:cxn>
                    <a:cxn ang="0">
                      <a:pos x="216" y="0"/>
                    </a:cxn>
                    <a:cxn ang="0">
                      <a:pos x="174" y="3"/>
                    </a:cxn>
                    <a:cxn ang="0">
                      <a:pos x="135" y="16"/>
                    </a:cxn>
                    <a:cxn ang="0">
                      <a:pos x="99" y="33"/>
                    </a:cxn>
                    <a:cxn ang="0">
                      <a:pos x="69" y="58"/>
                    </a:cxn>
                    <a:cxn ang="0">
                      <a:pos x="43" y="88"/>
                    </a:cxn>
                    <a:cxn ang="0">
                      <a:pos x="23" y="121"/>
                    </a:cxn>
                    <a:cxn ang="0">
                      <a:pos x="11" y="158"/>
                    </a:cxn>
                    <a:cxn ang="0">
                      <a:pos x="7" y="198"/>
                    </a:cxn>
                    <a:cxn ang="0">
                      <a:pos x="11" y="236"/>
                    </a:cxn>
                    <a:cxn ang="0">
                      <a:pos x="22" y="271"/>
                    </a:cxn>
                    <a:cxn ang="0">
                      <a:pos x="70" y="282"/>
                    </a:cxn>
                    <a:cxn ang="0">
                      <a:pos x="51" y="241"/>
                    </a:cxn>
                    <a:cxn ang="0">
                      <a:pos x="44" y="193"/>
                    </a:cxn>
                  </a:cxnLst>
                  <a:rect l="0" t="0" r="r" b="b"/>
                  <a:pathLst>
                    <a:path w="425" h="294">
                      <a:moveTo>
                        <a:pt x="44" y="193"/>
                      </a:moveTo>
                      <a:lnTo>
                        <a:pt x="47" y="160"/>
                      </a:lnTo>
                      <a:lnTo>
                        <a:pt x="58" y="129"/>
                      </a:lnTo>
                      <a:lnTo>
                        <a:pt x="74" y="100"/>
                      </a:lnTo>
                      <a:lnTo>
                        <a:pt x="94" y="75"/>
                      </a:lnTo>
                      <a:lnTo>
                        <a:pt x="120" y="55"/>
                      </a:lnTo>
                      <a:lnTo>
                        <a:pt x="149" y="39"/>
                      </a:lnTo>
                      <a:lnTo>
                        <a:pt x="181" y="30"/>
                      </a:lnTo>
                      <a:lnTo>
                        <a:pt x="215" y="26"/>
                      </a:lnTo>
                      <a:lnTo>
                        <a:pt x="250" y="30"/>
                      </a:lnTo>
                      <a:lnTo>
                        <a:pt x="281" y="39"/>
                      </a:lnTo>
                      <a:lnTo>
                        <a:pt x="310" y="55"/>
                      </a:lnTo>
                      <a:lnTo>
                        <a:pt x="335" y="75"/>
                      </a:lnTo>
                      <a:lnTo>
                        <a:pt x="357" y="100"/>
                      </a:lnTo>
                      <a:lnTo>
                        <a:pt x="372" y="129"/>
                      </a:lnTo>
                      <a:lnTo>
                        <a:pt x="382" y="160"/>
                      </a:lnTo>
                      <a:lnTo>
                        <a:pt x="386" y="193"/>
                      </a:lnTo>
                      <a:lnTo>
                        <a:pt x="386" y="203"/>
                      </a:lnTo>
                      <a:lnTo>
                        <a:pt x="385" y="213"/>
                      </a:lnTo>
                      <a:lnTo>
                        <a:pt x="382" y="223"/>
                      </a:lnTo>
                      <a:lnTo>
                        <a:pt x="381" y="233"/>
                      </a:lnTo>
                      <a:lnTo>
                        <a:pt x="423" y="226"/>
                      </a:lnTo>
                      <a:lnTo>
                        <a:pt x="424" y="219"/>
                      </a:lnTo>
                      <a:lnTo>
                        <a:pt x="424" y="212"/>
                      </a:lnTo>
                      <a:lnTo>
                        <a:pt x="425" y="205"/>
                      </a:lnTo>
                      <a:lnTo>
                        <a:pt x="425" y="198"/>
                      </a:lnTo>
                      <a:lnTo>
                        <a:pt x="424" y="177"/>
                      </a:lnTo>
                      <a:lnTo>
                        <a:pt x="420" y="158"/>
                      </a:lnTo>
                      <a:lnTo>
                        <a:pt x="416" y="139"/>
                      </a:lnTo>
                      <a:lnTo>
                        <a:pt x="409" y="121"/>
                      </a:lnTo>
                      <a:lnTo>
                        <a:pt x="400" y="104"/>
                      </a:lnTo>
                      <a:lnTo>
                        <a:pt x="389" y="88"/>
                      </a:lnTo>
                      <a:lnTo>
                        <a:pt x="378" y="73"/>
                      </a:lnTo>
                      <a:lnTo>
                        <a:pt x="364" y="58"/>
                      </a:lnTo>
                      <a:lnTo>
                        <a:pt x="349" y="45"/>
                      </a:lnTo>
                      <a:lnTo>
                        <a:pt x="333" y="33"/>
                      </a:lnTo>
                      <a:lnTo>
                        <a:pt x="316" y="24"/>
                      </a:lnTo>
                      <a:lnTo>
                        <a:pt x="297" y="16"/>
                      </a:lnTo>
                      <a:lnTo>
                        <a:pt x="279" y="9"/>
                      </a:lnTo>
                      <a:lnTo>
                        <a:pt x="258" y="3"/>
                      </a:lnTo>
                      <a:lnTo>
                        <a:pt x="238" y="1"/>
                      </a:lnTo>
                      <a:lnTo>
                        <a:pt x="216" y="0"/>
                      </a:lnTo>
                      <a:lnTo>
                        <a:pt x="195" y="1"/>
                      </a:lnTo>
                      <a:lnTo>
                        <a:pt x="174" y="3"/>
                      </a:lnTo>
                      <a:lnTo>
                        <a:pt x="154" y="9"/>
                      </a:lnTo>
                      <a:lnTo>
                        <a:pt x="135" y="16"/>
                      </a:lnTo>
                      <a:lnTo>
                        <a:pt x="116" y="24"/>
                      </a:lnTo>
                      <a:lnTo>
                        <a:pt x="99" y="33"/>
                      </a:lnTo>
                      <a:lnTo>
                        <a:pt x="83" y="45"/>
                      </a:lnTo>
                      <a:lnTo>
                        <a:pt x="69" y="58"/>
                      </a:lnTo>
                      <a:lnTo>
                        <a:pt x="55" y="73"/>
                      </a:lnTo>
                      <a:lnTo>
                        <a:pt x="43" y="88"/>
                      </a:lnTo>
                      <a:lnTo>
                        <a:pt x="32" y="104"/>
                      </a:lnTo>
                      <a:lnTo>
                        <a:pt x="23" y="121"/>
                      </a:lnTo>
                      <a:lnTo>
                        <a:pt x="16" y="139"/>
                      </a:lnTo>
                      <a:lnTo>
                        <a:pt x="11" y="158"/>
                      </a:lnTo>
                      <a:lnTo>
                        <a:pt x="8" y="177"/>
                      </a:lnTo>
                      <a:lnTo>
                        <a:pt x="7" y="198"/>
                      </a:lnTo>
                      <a:lnTo>
                        <a:pt x="8" y="216"/>
                      </a:lnTo>
                      <a:lnTo>
                        <a:pt x="11" y="236"/>
                      </a:lnTo>
                      <a:lnTo>
                        <a:pt x="16" y="253"/>
                      </a:lnTo>
                      <a:lnTo>
                        <a:pt x="22" y="271"/>
                      </a:lnTo>
                      <a:lnTo>
                        <a:pt x="0" y="294"/>
                      </a:lnTo>
                      <a:lnTo>
                        <a:pt x="70" y="282"/>
                      </a:lnTo>
                      <a:lnTo>
                        <a:pt x="60" y="263"/>
                      </a:lnTo>
                      <a:lnTo>
                        <a:pt x="51" y="241"/>
                      </a:lnTo>
                      <a:lnTo>
                        <a:pt x="46" y="218"/>
                      </a:lnTo>
                      <a:lnTo>
                        <a:pt x="44" y="193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4" name="Freeform 14"/>
                <p:cNvSpPr/>
                <p:nvPr/>
              </p:nvSpPr>
              <p:spPr bwMode="auto">
                <a:xfrm>
                  <a:off x="756" y="971"/>
                  <a:ext cx="120" cy="183"/>
                </a:xfrm>
                <a:custGeom>
                  <a:avLst/>
                  <a:gdLst/>
                  <a:ahLst/>
                  <a:cxnLst>
                    <a:cxn ang="0">
                      <a:pos x="240" y="281"/>
                    </a:cxn>
                    <a:cxn ang="0">
                      <a:pos x="236" y="224"/>
                    </a:cxn>
                    <a:cxn ang="0">
                      <a:pos x="232" y="170"/>
                    </a:cxn>
                    <a:cxn ang="0">
                      <a:pos x="225" y="119"/>
                    </a:cxn>
                    <a:cxn ang="0">
                      <a:pos x="215" y="74"/>
                    </a:cxn>
                    <a:cxn ang="0">
                      <a:pos x="202" y="39"/>
                    </a:cxn>
                    <a:cxn ang="0">
                      <a:pos x="185" y="13"/>
                    </a:cxn>
                    <a:cxn ang="0">
                      <a:pos x="164" y="0"/>
                    </a:cxn>
                    <a:cxn ang="0">
                      <a:pos x="138" y="0"/>
                    </a:cxn>
                    <a:cxn ang="0">
                      <a:pos x="116" y="0"/>
                    </a:cxn>
                    <a:cxn ang="0">
                      <a:pos x="97" y="9"/>
                    </a:cxn>
                    <a:cxn ang="0">
                      <a:pos x="80" y="28"/>
                    </a:cxn>
                    <a:cxn ang="0">
                      <a:pos x="65" y="55"/>
                    </a:cxn>
                    <a:cxn ang="0">
                      <a:pos x="52" y="88"/>
                    </a:cxn>
                    <a:cxn ang="0">
                      <a:pos x="42" y="125"/>
                    </a:cxn>
                    <a:cxn ang="0">
                      <a:pos x="32" y="165"/>
                    </a:cxn>
                    <a:cxn ang="0">
                      <a:pos x="24" y="208"/>
                    </a:cxn>
                    <a:cxn ang="0">
                      <a:pos x="17" y="251"/>
                    </a:cxn>
                    <a:cxn ang="0">
                      <a:pos x="10" y="292"/>
                    </a:cxn>
                    <a:cxn ang="0">
                      <a:pos x="6" y="331"/>
                    </a:cxn>
                    <a:cxn ang="0">
                      <a:pos x="0" y="366"/>
                    </a:cxn>
                    <a:cxn ang="0">
                      <a:pos x="241" y="317"/>
                    </a:cxn>
                    <a:cxn ang="0">
                      <a:pos x="241" y="308"/>
                    </a:cxn>
                    <a:cxn ang="0">
                      <a:pos x="241" y="299"/>
                    </a:cxn>
                    <a:cxn ang="0">
                      <a:pos x="240" y="290"/>
                    </a:cxn>
                    <a:cxn ang="0">
                      <a:pos x="240" y="281"/>
                    </a:cxn>
                  </a:cxnLst>
                  <a:rect l="0" t="0" r="r" b="b"/>
                  <a:pathLst>
                    <a:path w="241" h="366">
                      <a:moveTo>
                        <a:pt x="240" y="281"/>
                      </a:moveTo>
                      <a:lnTo>
                        <a:pt x="236" y="224"/>
                      </a:lnTo>
                      <a:lnTo>
                        <a:pt x="232" y="170"/>
                      </a:lnTo>
                      <a:lnTo>
                        <a:pt x="225" y="119"/>
                      </a:lnTo>
                      <a:lnTo>
                        <a:pt x="215" y="74"/>
                      </a:lnTo>
                      <a:lnTo>
                        <a:pt x="202" y="39"/>
                      </a:lnTo>
                      <a:lnTo>
                        <a:pt x="185" y="13"/>
                      </a:lnTo>
                      <a:lnTo>
                        <a:pt x="164" y="0"/>
                      </a:lnTo>
                      <a:lnTo>
                        <a:pt x="138" y="0"/>
                      </a:lnTo>
                      <a:lnTo>
                        <a:pt x="116" y="0"/>
                      </a:lnTo>
                      <a:lnTo>
                        <a:pt x="97" y="9"/>
                      </a:lnTo>
                      <a:lnTo>
                        <a:pt x="80" y="28"/>
                      </a:lnTo>
                      <a:lnTo>
                        <a:pt x="65" y="55"/>
                      </a:lnTo>
                      <a:lnTo>
                        <a:pt x="52" y="88"/>
                      </a:lnTo>
                      <a:lnTo>
                        <a:pt x="42" y="125"/>
                      </a:lnTo>
                      <a:lnTo>
                        <a:pt x="32" y="165"/>
                      </a:lnTo>
                      <a:lnTo>
                        <a:pt x="24" y="208"/>
                      </a:lnTo>
                      <a:lnTo>
                        <a:pt x="17" y="251"/>
                      </a:lnTo>
                      <a:lnTo>
                        <a:pt x="10" y="292"/>
                      </a:lnTo>
                      <a:lnTo>
                        <a:pt x="6" y="331"/>
                      </a:lnTo>
                      <a:lnTo>
                        <a:pt x="0" y="366"/>
                      </a:lnTo>
                      <a:lnTo>
                        <a:pt x="241" y="317"/>
                      </a:lnTo>
                      <a:lnTo>
                        <a:pt x="241" y="308"/>
                      </a:lnTo>
                      <a:lnTo>
                        <a:pt x="241" y="299"/>
                      </a:lnTo>
                      <a:lnTo>
                        <a:pt x="240" y="290"/>
                      </a:lnTo>
                      <a:lnTo>
                        <a:pt x="240" y="281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5" name="Freeform 15"/>
                <p:cNvSpPr/>
                <p:nvPr/>
              </p:nvSpPr>
              <p:spPr bwMode="auto">
                <a:xfrm>
                  <a:off x="910" y="112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3" y="3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FFFF7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6" name="Freeform 16"/>
                <p:cNvSpPr/>
                <p:nvPr/>
              </p:nvSpPr>
              <p:spPr bwMode="auto">
                <a:xfrm>
                  <a:off x="556" y="625"/>
                  <a:ext cx="1" cy="57"/>
                </a:xfrm>
                <a:custGeom>
                  <a:avLst/>
                  <a:gdLst/>
                  <a:ahLst/>
                  <a:cxnLst>
                    <a:cxn ang="0">
                      <a:pos x="2" y="114"/>
                    </a:cxn>
                    <a:cxn ang="0">
                      <a:pos x="2" y="0"/>
                    </a:cxn>
                    <a:cxn ang="0">
                      <a:pos x="0" y="26"/>
                    </a:cxn>
                    <a:cxn ang="0">
                      <a:pos x="0" y="54"/>
                    </a:cxn>
                    <a:cxn ang="0">
                      <a:pos x="1" y="82"/>
                    </a:cxn>
                    <a:cxn ang="0">
                      <a:pos x="2" y="114"/>
                    </a:cxn>
                  </a:cxnLst>
                  <a:rect l="0" t="0" r="r" b="b"/>
                  <a:pathLst>
                    <a:path w="2" h="114">
                      <a:moveTo>
                        <a:pt x="2" y="114"/>
                      </a:moveTo>
                      <a:lnTo>
                        <a:pt x="2" y="0"/>
                      </a:lnTo>
                      <a:lnTo>
                        <a:pt x="0" y="26"/>
                      </a:lnTo>
                      <a:lnTo>
                        <a:pt x="0" y="54"/>
                      </a:lnTo>
                      <a:lnTo>
                        <a:pt x="1" y="82"/>
                      </a:lnTo>
                      <a:lnTo>
                        <a:pt x="2" y="114"/>
                      </a:lnTo>
                      <a:close/>
                    </a:path>
                  </a:pathLst>
                </a:custGeom>
                <a:solidFill>
                  <a:srgbClr val="7FF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7" name="Freeform 17"/>
                <p:cNvSpPr/>
                <p:nvPr/>
              </p:nvSpPr>
              <p:spPr bwMode="auto">
                <a:xfrm>
                  <a:off x="604" y="257"/>
                  <a:ext cx="283" cy="117"/>
                </a:xfrm>
                <a:custGeom>
                  <a:avLst/>
                  <a:gdLst/>
                  <a:ahLst/>
                  <a:cxnLst>
                    <a:cxn ang="0">
                      <a:pos x="97" y="233"/>
                    </a:cxn>
                    <a:cxn ang="0">
                      <a:pos x="210" y="111"/>
                    </a:cxn>
                    <a:cxn ang="0">
                      <a:pos x="225" y="124"/>
                    </a:cxn>
                    <a:cxn ang="0">
                      <a:pos x="241" y="137"/>
                    </a:cxn>
                    <a:cxn ang="0">
                      <a:pos x="258" y="147"/>
                    </a:cxn>
                    <a:cxn ang="0">
                      <a:pos x="277" y="155"/>
                    </a:cxn>
                    <a:cxn ang="0">
                      <a:pos x="296" y="162"/>
                    </a:cxn>
                    <a:cxn ang="0">
                      <a:pos x="317" y="167"/>
                    </a:cxn>
                    <a:cxn ang="0">
                      <a:pos x="338" y="170"/>
                    </a:cxn>
                    <a:cxn ang="0">
                      <a:pos x="359" y="171"/>
                    </a:cxn>
                    <a:cxn ang="0">
                      <a:pos x="379" y="170"/>
                    </a:cxn>
                    <a:cxn ang="0">
                      <a:pos x="397" y="168"/>
                    </a:cxn>
                    <a:cxn ang="0">
                      <a:pos x="416" y="163"/>
                    </a:cxn>
                    <a:cxn ang="0">
                      <a:pos x="434" y="159"/>
                    </a:cxn>
                    <a:cxn ang="0">
                      <a:pos x="450" y="151"/>
                    </a:cxn>
                    <a:cxn ang="0">
                      <a:pos x="467" y="142"/>
                    </a:cxn>
                    <a:cxn ang="0">
                      <a:pos x="483" y="133"/>
                    </a:cxn>
                    <a:cxn ang="0">
                      <a:pos x="497" y="122"/>
                    </a:cxn>
                    <a:cxn ang="0">
                      <a:pos x="510" y="109"/>
                    </a:cxn>
                    <a:cxn ang="0">
                      <a:pos x="522" y="96"/>
                    </a:cxn>
                    <a:cxn ang="0">
                      <a:pos x="532" y="83"/>
                    </a:cxn>
                    <a:cxn ang="0">
                      <a:pos x="543" y="68"/>
                    </a:cxn>
                    <a:cxn ang="0">
                      <a:pos x="551" y="52"/>
                    </a:cxn>
                    <a:cxn ang="0">
                      <a:pos x="558" y="35"/>
                    </a:cxn>
                    <a:cxn ang="0">
                      <a:pos x="562" y="18"/>
                    </a:cxn>
                    <a:cxn ang="0">
                      <a:pos x="566" y="0"/>
                    </a:cxn>
                    <a:cxn ang="0">
                      <a:pos x="524" y="7"/>
                    </a:cxn>
                    <a:cxn ang="0">
                      <a:pos x="515" y="33"/>
                    </a:cxn>
                    <a:cxn ang="0">
                      <a:pos x="501" y="57"/>
                    </a:cxn>
                    <a:cxn ang="0">
                      <a:pos x="485" y="78"/>
                    </a:cxn>
                    <a:cxn ang="0">
                      <a:pos x="464" y="98"/>
                    </a:cxn>
                    <a:cxn ang="0">
                      <a:pos x="441" y="113"/>
                    </a:cxn>
                    <a:cxn ang="0">
                      <a:pos x="415" y="124"/>
                    </a:cxn>
                    <a:cxn ang="0">
                      <a:pos x="387" y="131"/>
                    </a:cxn>
                    <a:cxn ang="0">
                      <a:pos x="358" y="133"/>
                    </a:cxn>
                    <a:cxn ang="0">
                      <a:pos x="335" y="132"/>
                    </a:cxn>
                    <a:cxn ang="0">
                      <a:pos x="315" y="128"/>
                    </a:cxn>
                    <a:cxn ang="0">
                      <a:pos x="294" y="121"/>
                    </a:cxn>
                    <a:cxn ang="0">
                      <a:pos x="274" y="111"/>
                    </a:cxn>
                    <a:cxn ang="0">
                      <a:pos x="257" y="101"/>
                    </a:cxn>
                    <a:cxn ang="0">
                      <a:pos x="241" y="87"/>
                    </a:cxn>
                    <a:cxn ang="0">
                      <a:pos x="226" y="72"/>
                    </a:cxn>
                    <a:cxn ang="0">
                      <a:pos x="213" y="56"/>
                    </a:cxn>
                    <a:cxn ang="0">
                      <a:pos x="143" y="68"/>
                    </a:cxn>
                    <a:cxn ang="0">
                      <a:pos x="0" y="207"/>
                    </a:cxn>
                    <a:cxn ang="0">
                      <a:pos x="97" y="233"/>
                    </a:cxn>
                  </a:cxnLst>
                  <a:rect l="0" t="0" r="r" b="b"/>
                  <a:pathLst>
                    <a:path w="566" h="233">
                      <a:moveTo>
                        <a:pt x="97" y="233"/>
                      </a:moveTo>
                      <a:lnTo>
                        <a:pt x="210" y="111"/>
                      </a:lnTo>
                      <a:lnTo>
                        <a:pt x="225" y="124"/>
                      </a:lnTo>
                      <a:lnTo>
                        <a:pt x="241" y="137"/>
                      </a:lnTo>
                      <a:lnTo>
                        <a:pt x="258" y="147"/>
                      </a:lnTo>
                      <a:lnTo>
                        <a:pt x="277" y="155"/>
                      </a:lnTo>
                      <a:lnTo>
                        <a:pt x="296" y="162"/>
                      </a:lnTo>
                      <a:lnTo>
                        <a:pt x="317" y="167"/>
                      </a:lnTo>
                      <a:lnTo>
                        <a:pt x="338" y="170"/>
                      </a:lnTo>
                      <a:lnTo>
                        <a:pt x="359" y="171"/>
                      </a:lnTo>
                      <a:lnTo>
                        <a:pt x="379" y="170"/>
                      </a:lnTo>
                      <a:lnTo>
                        <a:pt x="397" y="168"/>
                      </a:lnTo>
                      <a:lnTo>
                        <a:pt x="416" y="163"/>
                      </a:lnTo>
                      <a:lnTo>
                        <a:pt x="434" y="159"/>
                      </a:lnTo>
                      <a:lnTo>
                        <a:pt x="450" y="151"/>
                      </a:lnTo>
                      <a:lnTo>
                        <a:pt x="467" y="142"/>
                      </a:lnTo>
                      <a:lnTo>
                        <a:pt x="483" y="133"/>
                      </a:lnTo>
                      <a:lnTo>
                        <a:pt x="497" y="122"/>
                      </a:lnTo>
                      <a:lnTo>
                        <a:pt x="510" y="109"/>
                      </a:lnTo>
                      <a:lnTo>
                        <a:pt x="522" y="96"/>
                      </a:lnTo>
                      <a:lnTo>
                        <a:pt x="532" y="83"/>
                      </a:lnTo>
                      <a:lnTo>
                        <a:pt x="543" y="68"/>
                      </a:lnTo>
                      <a:lnTo>
                        <a:pt x="551" y="52"/>
                      </a:lnTo>
                      <a:lnTo>
                        <a:pt x="558" y="35"/>
                      </a:lnTo>
                      <a:lnTo>
                        <a:pt x="562" y="18"/>
                      </a:lnTo>
                      <a:lnTo>
                        <a:pt x="566" y="0"/>
                      </a:lnTo>
                      <a:lnTo>
                        <a:pt x="524" y="7"/>
                      </a:lnTo>
                      <a:lnTo>
                        <a:pt x="515" y="33"/>
                      </a:lnTo>
                      <a:lnTo>
                        <a:pt x="501" y="57"/>
                      </a:lnTo>
                      <a:lnTo>
                        <a:pt x="485" y="78"/>
                      </a:lnTo>
                      <a:lnTo>
                        <a:pt x="464" y="98"/>
                      </a:lnTo>
                      <a:lnTo>
                        <a:pt x="441" y="113"/>
                      </a:lnTo>
                      <a:lnTo>
                        <a:pt x="415" y="124"/>
                      </a:lnTo>
                      <a:lnTo>
                        <a:pt x="387" y="131"/>
                      </a:lnTo>
                      <a:lnTo>
                        <a:pt x="358" y="133"/>
                      </a:lnTo>
                      <a:lnTo>
                        <a:pt x="335" y="132"/>
                      </a:lnTo>
                      <a:lnTo>
                        <a:pt x="315" y="128"/>
                      </a:lnTo>
                      <a:lnTo>
                        <a:pt x="294" y="121"/>
                      </a:lnTo>
                      <a:lnTo>
                        <a:pt x="274" y="111"/>
                      </a:lnTo>
                      <a:lnTo>
                        <a:pt x="257" y="101"/>
                      </a:lnTo>
                      <a:lnTo>
                        <a:pt x="241" y="87"/>
                      </a:lnTo>
                      <a:lnTo>
                        <a:pt x="226" y="72"/>
                      </a:lnTo>
                      <a:lnTo>
                        <a:pt x="213" y="56"/>
                      </a:lnTo>
                      <a:lnTo>
                        <a:pt x="143" y="68"/>
                      </a:lnTo>
                      <a:lnTo>
                        <a:pt x="0" y="207"/>
                      </a:lnTo>
                      <a:lnTo>
                        <a:pt x="97" y="233"/>
                      </a:lnTo>
                      <a:close/>
                    </a:path>
                  </a:pathLst>
                </a:custGeom>
                <a:solidFill>
                  <a:srgbClr val="BFDDDD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8" name="Freeform 18"/>
                <p:cNvSpPr/>
                <p:nvPr/>
              </p:nvSpPr>
              <p:spPr bwMode="auto">
                <a:xfrm>
                  <a:off x="711" y="260"/>
                  <a:ext cx="155" cy="64"/>
                </a:xfrm>
                <a:custGeom>
                  <a:avLst/>
                  <a:gdLst/>
                  <a:ahLst/>
                  <a:cxnLst>
                    <a:cxn ang="0">
                      <a:pos x="145" y="126"/>
                    </a:cxn>
                    <a:cxn ang="0">
                      <a:pos x="174" y="124"/>
                    </a:cxn>
                    <a:cxn ang="0">
                      <a:pos x="202" y="117"/>
                    </a:cxn>
                    <a:cxn ang="0">
                      <a:pos x="228" y="106"/>
                    </a:cxn>
                    <a:cxn ang="0">
                      <a:pos x="251" y="91"/>
                    </a:cxn>
                    <a:cxn ang="0">
                      <a:pos x="272" y="71"/>
                    </a:cxn>
                    <a:cxn ang="0">
                      <a:pos x="288" y="50"/>
                    </a:cxn>
                    <a:cxn ang="0">
                      <a:pos x="302" y="26"/>
                    </a:cxn>
                    <a:cxn ang="0">
                      <a:pos x="311" y="0"/>
                    </a:cxn>
                    <a:cxn ang="0">
                      <a:pos x="0" y="49"/>
                    </a:cxn>
                    <a:cxn ang="0">
                      <a:pos x="13" y="65"/>
                    </a:cxn>
                    <a:cxn ang="0">
                      <a:pos x="28" y="80"/>
                    </a:cxn>
                    <a:cxn ang="0">
                      <a:pos x="44" y="94"/>
                    </a:cxn>
                    <a:cxn ang="0">
                      <a:pos x="61" y="104"/>
                    </a:cxn>
                    <a:cxn ang="0">
                      <a:pos x="81" y="114"/>
                    </a:cxn>
                    <a:cxn ang="0">
                      <a:pos x="102" y="121"/>
                    </a:cxn>
                    <a:cxn ang="0">
                      <a:pos x="122" y="125"/>
                    </a:cxn>
                    <a:cxn ang="0">
                      <a:pos x="145" y="126"/>
                    </a:cxn>
                  </a:cxnLst>
                  <a:rect l="0" t="0" r="r" b="b"/>
                  <a:pathLst>
                    <a:path w="311" h="126">
                      <a:moveTo>
                        <a:pt x="145" y="126"/>
                      </a:moveTo>
                      <a:lnTo>
                        <a:pt x="174" y="124"/>
                      </a:lnTo>
                      <a:lnTo>
                        <a:pt x="202" y="117"/>
                      </a:lnTo>
                      <a:lnTo>
                        <a:pt x="228" y="106"/>
                      </a:lnTo>
                      <a:lnTo>
                        <a:pt x="251" y="91"/>
                      </a:lnTo>
                      <a:lnTo>
                        <a:pt x="272" y="71"/>
                      </a:lnTo>
                      <a:lnTo>
                        <a:pt x="288" y="50"/>
                      </a:lnTo>
                      <a:lnTo>
                        <a:pt x="302" y="26"/>
                      </a:lnTo>
                      <a:lnTo>
                        <a:pt x="311" y="0"/>
                      </a:lnTo>
                      <a:lnTo>
                        <a:pt x="0" y="49"/>
                      </a:lnTo>
                      <a:lnTo>
                        <a:pt x="13" y="65"/>
                      </a:lnTo>
                      <a:lnTo>
                        <a:pt x="28" y="80"/>
                      </a:lnTo>
                      <a:lnTo>
                        <a:pt x="44" y="94"/>
                      </a:lnTo>
                      <a:lnTo>
                        <a:pt x="61" y="104"/>
                      </a:lnTo>
                      <a:lnTo>
                        <a:pt x="81" y="114"/>
                      </a:lnTo>
                      <a:lnTo>
                        <a:pt x="102" y="121"/>
                      </a:lnTo>
                      <a:lnTo>
                        <a:pt x="122" y="125"/>
                      </a:lnTo>
                      <a:lnTo>
                        <a:pt x="145" y="126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19" name="Freeform 19"/>
                <p:cNvSpPr/>
                <p:nvPr/>
              </p:nvSpPr>
              <p:spPr bwMode="auto">
                <a:xfrm>
                  <a:off x="267" y="265"/>
                  <a:ext cx="52" cy="56"/>
                </a:xfrm>
                <a:custGeom>
                  <a:avLst/>
                  <a:gdLst/>
                  <a:ahLst/>
                  <a:cxnLst>
                    <a:cxn ang="0">
                      <a:pos x="104" y="71"/>
                    </a:cxn>
                    <a:cxn ang="0">
                      <a:pos x="0" y="0"/>
                    </a:cxn>
                    <a:cxn ang="0">
                      <a:pos x="59" y="112"/>
                    </a:cxn>
                    <a:cxn ang="0">
                      <a:pos x="65" y="107"/>
                    </a:cxn>
                    <a:cxn ang="0">
                      <a:pos x="70" y="101"/>
                    </a:cxn>
                    <a:cxn ang="0">
                      <a:pos x="75" y="97"/>
                    </a:cxn>
                    <a:cxn ang="0">
                      <a:pos x="81" y="91"/>
                    </a:cxn>
                    <a:cxn ang="0">
                      <a:pos x="87" y="86"/>
                    </a:cxn>
                    <a:cxn ang="0">
                      <a:pos x="93" y="81"/>
                    </a:cxn>
                    <a:cxn ang="0">
                      <a:pos x="98" y="76"/>
                    </a:cxn>
                    <a:cxn ang="0">
                      <a:pos x="104" y="71"/>
                    </a:cxn>
                  </a:cxnLst>
                  <a:rect l="0" t="0" r="r" b="b"/>
                  <a:pathLst>
                    <a:path w="104" h="112">
                      <a:moveTo>
                        <a:pt x="104" y="71"/>
                      </a:moveTo>
                      <a:lnTo>
                        <a:pt x="0" y="0"/>
                      </a:lnTo>
                      <a:lnTo>
                        <a:pt x="59" y="112"/>
                      </a:lnTo>
                      <a:lnTo>
                        <a:pt x="65" y="107"/>
                      </a:lnTo>
                      <a:lnTo>
                        <a:pt x="70" y="101"/>
                      </a:lnTo>
                      <a:lnTo>
                        <a:pt x="75" y="97"/>
                      </a:lnTo>
                      <a:lnTo>
                        <a:pt x="81" y="91"/>
                      </a:lnTo>
                      <a:lnTo>
                        <a:pt x="87" y="86"/>
                      </a:lnTo>
                      <a:lnTo>
                        <a:pt x="93" y="81"/>
                      </a:lnTo>
                      <a:lnTo>
                        <a:pt x="98" y="76"/>
                      </a:lnTo>
                      <a:lnTo>
                        <a:pt x="104" y="71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20" name="Freeform 20"/>
                <p:cNvSpPr/>
                <p:nvPr/>
              </p:nvSpPr>
              <p:spPr bwMode="auto">
                <a:xfrm>
                  <a:off x="216" y="323"/>
                  <a:ext cx="60" cy="48"/>
                </a:xfrm>
                <a:custGeom>
                  <a:avLst/>
                  <a:gdLst/>
                  <a:ahLst/>
                  <a:cxnLst>
                    <a:cxn ang="0">
                      <a:pos x="120" y="45"/>
                    </a:cxn>
                    <a:cxn ang="0">
                      <a:pos x="0" y="0"/>
                    </a:cxn>
                    <a:cxn ang="0">
                      <a:pos x="86" y="96"/>
                    </a:cxn>
                    <a:cxn ang="0">
                      <a:pos x="94" y="83"/>
                    </a:cxn>
                    <a:cxn ang="0">
                      <a:pos x="102" y="70"/>
                    </a:cxn>
                    <a:cxn ang="0">
                      <a:pos x="111" y="58"/>
                    </a:cxn>
                    <a:cxn ang="0">
                      <a:pos x="120" y="45"/>
                    </a:cxn>
                  </a:cxnLst>
                  <a:rect l="0" t="0" r="r" b="b"/>
                  <a:pathLst>
                    <a:path w="120" h="96">
                      <a:moveTo>
                        <a:pt x="120" y="45"/>
                      </a:moveTo>
                      <a:lnTo>
                        <a:pt x="0" y="0"/>
                      </a:lnTo>
                      <a:lnTo>
                        <a:pt x="86" y="96"/>
                      </a:lnTo>
                      <a:lnTo>
                        <a:pt x="94" y="83"/>
                      </a:lnTo>
                      <a:lnTo>
                        <a:pt x="102" y="70"/>
                      </a:lnTo>
                      <a:lnTo>
                        <a:pt x="111" y="58"/>
                      </a:lnTo>
                      <a:lnTo>
                        <a:pt x="120" y="45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21" name="Freeform 21"/>
                <p:cNvSpPr/>
                <p:nvPr/>
              </p:nvSpPr>
              <p:spPr bwMode="auto">
                <a:xfrm>
                  <a:off x="331" y="222"/>
                  <a:ext cx="41" cy="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" y="123"/>
                    </a:cxn>
                    <a:cxn ang="0">
                      <a:pos x="29" y="123"/>
                    </a:cxn>
                    <a:cxn ang="0">
                      <a:pos x="30" y="121"/>
                    </a:cxn>
                    <a:cxn ang="0">
                      <a:pos x="30" y="121"/>
                    </a:cxn>
                    <a:cxn ang="0">
                      <a:pos x="31" y="121"/>
                    </a:cxn>
                    <a:cxn ang="0">
                      <a:pos x="37" y="118"/>
                    </a:cxn>
                    <a:cxn ang="0">
                      <a:pos x="44" y="114"/>
                    </a:cxn>
                    <a:cxn ang="0">
                      <a:pos x="50" y="111"/>
                    </a:cxn>
                    <a:cxn ang="0">
                      <a:pos x="57" y="108"/>
                    </a:cxn>
                    <a:cxn ang="0">
                      <a:pos x="62" y="104"/>
                    </a:cxn>
                    <a:cxn ang="0">
                      <a:pos x="69" y="102"/>
                    </a:cxn>
                    <a:cxn ang="0">
                      <a:pos x="75" y="98"/>
                    </a:cxn>
                    <a:cxn ang="0">
                      <a:pos x="82" y="9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2" h="123">
                      <a:moveTo>
                        <a:pt x="0" y="0"/>
                      </a:moveTo>
                      <a:lnTo>
                        <a:pt x="28" y="123"/>
                      </a:lnTo>
                      <a:lnTo>
                        <a:pt x="29" y="123"/>
                      </a:lnTo>
                      <a:lnTo>
                        <a:pt x="30" y="121"/>
                      </a:lnTo>
                      <a:lnTo>
                        <a:pt x="30" y="121"/>
                      </a:lnTo>
                      <a:lnTo>
                        <a:pt x="31" y="121"/>
                      </a:lnTo>
                      <a:lnTo>
                        <a:pt x="37" y="118"/>
                      </a:lnTo>
                      <a:lnTo>
                        <a:pt x="44" y="114"/>
                      </a:lnTo>
                      <a:lnTo>
                        <a:pt x="50" y="111"/>
                      </a:lnTo>
                      <a:lnTo>
                        <a:pt x="57" y="108"/>
                      </a:lnTo>
                      <a:lnTo>
                        <a:pt x="62" y="104"/>
                      </a:lnTo>
                      <a:lnTo>
                        <a:pt x="69" y="102"/>
                      </a:lnTo>
                      <a:lnTo>
                        <a:pt x="75" y="98"/>
                      </a:lnTo>
                      <a:lnTo>
                        <a:pt x="82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22" name="Freeform 22"/>
                <p:cNvSpPr/>
                <p:nvPr/>
              </p:nvSpPr>
              <p:spPr bwMode="auto">
                <a:xfrm>
                  <a:off x="525" y="201"/>
                  <a:ext cx="32" cy="63"/>
                </a:xfrm>
                <a:custGeom>
                  <a:avLst/>
                  <a:gdLst/>
                  <a:ahLst/>
                  <a:cxnLst>
                    <a:cxn ang="0">
                      <a:pos x="58" y="127"/>
                    </a:cxn>
                    <a:cxn ang="0">
                      <a:pos x="64" y="0"/>
                    </a:cxn>
                    <a:cxn ang="0">
                      <a:pos x="0" y="109"/>
                    </a:cxn>
                    <a:cxn ang="0">
                      <a:pos x="7" y="112"/>
                    </a:cxn>
                    <a:cxn ang="0">
                      <a:pos x="15" y="113"/>
                    </a:cxn>
                    <a:cxn ang="0">
                      <a:pos x="22" y="115"/>
                    </a:cxn>
                    <a:cxn ang="0">
                      <a:pos x="29" y="117"/>
                    </a:cxn>
                    <a:cxn ang="0">
                      <a:pos x="37" y="120"/>
                    </a:cxn>
                    <a:cxn ang="0">
                      <a:pos x="44" y="122"/>
                    </a:cxn>
                    <a:cxn ang="0">
                      <a:pos x="51" y="124"/>
                    </a:cxn>
                    <a:cxn ang="0">
                      <a:pos x="58" y="127"/>
                    </a:cxn>
                  </a:cxnLst>
                  <a:rect l="0" t="0" r="r" b="b"/>
                  <a:pathLst>
                    <a:path w="64" h="127">
                      <a:moveTo>
                        <a:pt x="58" y="127"/>
                      </a:moveTo>
                      <a:lnTo>
                        <a:pt x="64" y="0"/>
                      </a:lnTo>
                      <a:lnTo>
                        <a:pt x="0" y="109"/>
                      </a:lnTo>
                      <a:lnTo>
                        <a:pt x="7" y="112"/>
                      </a:lnTo>
                      <a:lnTo>
                        <a:pt x="15" y="113"/>
                      </a:lnTo>
                      <a:lnTo>
                        <a:pt x="22" y="115"/>
                      </a:lnTo>
                      <a:lnTo>
                        <a:pt x="29" y="117"/>
                      </a:lnTo>
                      <a:lnTo>
                        <a:pt x="37" y="120"/>
                      </a:lnTo>
                      <a:lnTo>
                        <a:pt x="44" y="122"/>
                      </a:lnTo>
                      <a:lnTo>
                        <a:pt x="51" y="124"/>
                      </a:lnTo>
                      <a:lnTo>
                        <a:pt x="58" y="127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23" name="Freeform 23"/>
                <p:cNvSpPr/>
                <p:nvPr/>
              </p:nvSpPr>
              <p:spPr bwMode="auto">
                <a:xfrm>
                  <a:off x="464" y="189"/>
                  <a:ext cx="30" cy="62"/>
                </a:xfrm>
                <a:custGeom>
                  <a:avLst/>
                  <a:gdLst/>
                  <a:ahLst/>
                  <a:cxnLst>
                    <a:cxn ang="0">
                      <a:pos x="60" y="123"/>
                    </a:cxn>
                    <a:cxn ang="0">
                      <a:pos x="35" y="0"/>
                    </a:cxn>
                    <a:cxn ang="0">
                      <a:pos x="0" y="120"/>
                    </a:cxn>
                    <a:cxn ang="0">
                      <a:pos x="8" y="120"/>
                    </a:cxn>
                    <a:cxn ang="0">
                      <a:pos x="15" y="120"/>
                    </a:cxn>
                    <a:cxn ang="0">
                      <a:pos x="23" y="120"/>
                    </a:cxn>
                    <a:cxn ang="0">
                      <a:pos x="30" y="121"/>
                    </a:cxn>
                    <a:cxn ang="0">
                      <a:pos x="38" y="121"/>
                    </a:cxn>
                    <a:cxn ang="0">
                      <a:pos x="45" y="122"/>
                    </a:cxn>
                    <a:cxn ang="0">
                      <a:pos x="53" y="122"/>
                    </a:cxn>
                    <a:cxn ang="0">
                      <a:pos x="60" y="123"/>
                    </a:cxn>
                  </a:cxnLst>
                  <a:rect l="0" t="0" r="r" b="b"/>
                  <a:pathLst>
                    <a:path w="60" h="123">
                      <a:moveTo>
                        <a:pt x="60" y="123"/>
                      </a:moveTo>
                      <a:lnTo>
                        <a:pt x="35" y="0"/>
                      </a:lnTo>
                      <a:lnTo>
                        <a:pt x="0" y="120"/>
                      </a:lnTo>
                      <a:lnTo>
                        <a:pt x="8" y="120"/>
                      </a:lnTo>
                      <a:lnTo>
                        <a:pt x="15" y="120"/>
                      </a:lnTo>
                      <a:lnTo>
                        <a:pt x="23" y="120"/>
                      </a:lnTo>
                      <a:lnTo>
                        <a:pt x="30" y="121"/>
                      </a:lnTo>
                      <a:lnTo>
                        <a:pt x="38" y="121"/>
                      </a:lnTo>
                      <a:lnTo>
                        <a:pt x="45" y="122"/>
                      </a:lnTo>
                      <a:lnTo>
                        <a:pt x="53" y="122"/>
                      </a:lnTo>
                      <a:lnTo>
                        <a:pt x="60" y="123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1624" name="Freeform 24"/>
                <p:cNvSpPr/>
                <p:nvPr/>
              </p:nvSpPr>
              <p:spPr bwMode="auto">
                <a:xfrm>
                  <a:off x="403" y="196"/>
                  <a:ext cx="28" cy="63"/>
                </a:xfrm>
                <a:custGeom>
                  <a:avLst/>
                  <a:gdLst/>
                  <a:ahLst/>
                  <a:cxnLst>
                    <a:cxn ang="0">
                      <a:pos x="58" y="111"/>
                    </a:cxn>
                    <a:cxn ang="0">
                      <a:pos x="2" y="0"/>
                    </a:cxn>
                    <a:cxn ang="0">
                      <a:pos x="0" y="125"/>
                    </a:cxn>
                    <a:cxn ang="0">
                      <a:pos x="7" y="123"/>
                    </a:cxn>
                    <a:cxn ang="0">
                      <a:pos x="14" y="121"/>
                    </a:cxn>
                    <a:cxn ang="0">
                      <a:pos x="21" y="119"/>
                    </a:cxn>
                    <a:cxn ang="0">
                      <a:pos x="29" y="117"/>
                    </a:cxn>
                    <a:cxn ang="0">
                      <a:pos x="36" y="116"/>
                    </a:cxn>
                    <a:cxn ang="0">
                      <a:pos x="43" y="114"/>
                    </a:cxn>
                    <a:cxn ang="0">
                      <a:pos x="51" y="112"/>
                    </a:cxn>
                    <a:cxn ang="0">
                      <a:pos x="58" y="111"/>
                    </a:cxn>
                  </a:cxnLst>
                  <a:rect l="0" t="0" r="r" b="b"/>
                  <a:pathLst>
                    <a:path w="58" h="125">
                      <a:moveTo>
                        <a:pt x="58" y="111"/>
                      </a:moveTo>
                      <a:lnTo>
                        <a:pt x="2" y="0"/>
                      </a:lnTo>
                      <a:lnTo>
                        <a:pt x="0" y="125"/>
                      </a:lnTo>
                      <a:lnTo>
                        <a:pt x="7" y="123"/>
                      </a:lnTo>
                      <a:lnTo>
                        <a:pt x="14" y="121"/>
                      </a:lnTo>
                      <a:lnTo>
                        <a:pt x="21" y="119"/>
                      </a:lnTo>
                      <a:lnTo>
                        <a:pt x="29" y="117"/>
                      </a:lnTo>
                      <a:lnTo>
                        <a:pt x="36" y="116"/>
                      </a:lnTo>
                      <a:lnTo>
                        <a:pt x="43" y="114"/>
                      </a:lnTo>
                      <a:lnTo>
                        <a:pt x="51" y="112"/>
                      </a:lnTo>
                      <a:lnTo>
                        <a:pt x="58" y="111"/>
                      </a:lnTo>
                      <a:close/>
                    </a:path>
                  </a:pathLst>
                </a:custGeom>
                <a:solidFill>
                  <a:srgbClr val="FFBF00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20000"/>
                    <a:buFontTx/>
                    <a:buNone/>
                    <a:defRPr/>
                  </a:pPr>
                  <a:endParaRPr kumimoji="0" lang="en-US" sz="24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7192" name="Picture 25" descr="j030493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6" y="576"/>
                <a:ext cx="528" cy="484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7193" name="Picture 26" descr="BD10253_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8" y="1104"/>
              <a:ext cx="288" cy="288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7194" name="Picture 27" descr="BD21313_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5800" y="1981200"/>
            <a:ext cx="173038" cy="4495800"/>
          </a:xfrm>
        </p:spPr>
      </p:pic>
      <p:sp>
        <p:nvSpPr>
          <p:cNvPr id="281628" name="Rectangle 28"/>
          <p:cNvSpPr>
            <a:spLocks noChangeArrowheads="1"/>
          </p:cNvSpPr>
          <p:nvPr/>
        </p:nvSpPr>
        <p:spPr bwMode="auto">
          <a:xfrm>
            <a:off x="1371600" y="0"/>
            <a:ext cx="7467600" cy="990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.VnAristote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.VnAristote" pitchFamily="34" charset="0"/>
              <a:ea typeface="+mn-ea"/>
              <a:cs typeface="+mn-cs"/>
            </a:endParaRPr>
          </a:p>
        </p:txBody>
      </p:sp>
      <p:sp>
        <p:nvSpPr>
          <p:cNvPr id="7196" name="Rectangle 29"/>
          <p:cNvSpPr/>
          <p:nvPr/>
        </p:nvSpPr>
        <p:spPr>
          <a:xfrm rot="-10800000" flipV="1">
            <a:off x="1828800" y="1066800"/>
            <a:ext cx="7086600" cy="76200"/>
          </a:xfrm>
          <a:prstGeom prst="rect">
            <a:avLst/>
          </a:prstGeom>
          <a:gradFill rotWithShape="1">
            <a:gsLst>
              <a:gs pos="0">
                <a:srgbClr val="0D39F5"/>
              </a:gs>
              <a:gs pos="100000">
                <a:srgbClr val="DEE4FE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pPr algn="ctr">
              <a:spcBef>
                <a:spcPct val="0"/>
              </a:spcBef>
              <a:buClrTx/>
              <a:buSzTx/>
            </a:pPr>
            <a:endParaRPr lang="en-GB" altLang="x-none" b="0">
              <a:latin typeface="Times New Roman" panose="02020603050405020304" pitchFamily="18" charset="0"/>
            </a:endParaRPr>
          </a:p>
        </p:txBody>
      </p:sp>
      <p:sp>
        <p:nvSpPr>
          <p:cNvPr id="6150" name="WordArt 30"/>
          <p:cNvSpPr>
            <a:spLocks noTextEdit="1"/>
          </p:cNvSpPr>
          <p:nvPr/>
        </p:nvSpPr>
        <p:spPr>
          <a:xfrm rot="5400000">
            <a:off x="-2171700" y="4000500"/>
            <a:ext cx="5029200" cy="228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fontAlgn="base" hangingPunct="0"/>
            <a:r>
              <a:rPr lang="en-US" sz="4800" b="1" i="1" strike="noStrike" noProof="1">
                <a:ln w="9525" cap="flat" cmpd="sng">
                  <a:solidFill>
                    <a:srgbClr val="800000"/>
                  </a:solidFill>
                  <a:prstDash val="solid"/>
                  <a:miter/>
                  <a:headEnd type="none" w="med" len="med"/>
                  <a:tailEnd type="none" w="med" len="med"/>
                </a:ln>
                <a:solidFill>
                  <a:srgbClr val="800000"/>
                </a:solidFill>
                <a:effectLst>
                  <a:outerShdw dist="35921" dir="2699999" algn="ctr" rotWithShape="0">
                    <a:srgbClr val="C0C0C0"/>
                  </a:outerShdw>
                </a:effectLst>
                <a:latin typeface=".VnTimeH" panose="020B7200000000000000" pitchFamily="34" charset="0"/>
                <a:ea typeface=".VnTimeH" panose="020B7200000000000000" pitchFamily="34" charset="0"/>
                <a:cs typeface="+mn-cs"/>
              </a:rPr>
              <a:t>Today's lesson</a:t>
            </a:r>
            <a:endParaRPr lang="en-US" sz="4800" b="1" i="1" strike="noStrike" noProof="1">
              <a:ln w="9525" cap="flat" cmpd="sng">
                <a:solidFill>
                  <a:srgbClr val="800000"/>
                </a:solidFill>
                <a:prstDash val="solid"/>
                <a:miter/>
                <a:headEnd type="none" w="med" len="med"/>
                <a:tailEnd type="none" w="med" len="med"/>
              </a:ln>
              <a:solidFill>
                <a:srgbClr val="800000"/>
              </a:solidFill>
              <a:effectLst>
                <a:outerShdw dist="35921" dir="2699999" algn="ctr" rotWithShape="0">
                  <a:srgbClr val="C0C0C0"/>
                </a:outerShdw>
              </a:effectLst>
              <a:latin typeface=".VnTimeH" panose="020B7200000000000000" pitchFamily="34" charset="0"/>
              <a:ea typeface=".VnTimeH" panose="020B7200000000000000" pitchFamily="34" charset="0"/>
            </a:endParaRPr>
          </a:p>
        </p:txBody>
      </p:sp>
      <p:grpSp>
        <p:nvGrpSpPr>
          <p:cNvPr id="5" name="Group 31"/>
          <p:cNvGrpSpPr/>
          <p:nvPr/>
        </p:nvGrpSpPr>
        <p:grpSpPr>
          <a:xfrm>
            <a:off x="1066800" y="2133600"/>
            <a:ext cx="8077200" cy="3124200"/>
            <a:chOff x="0" y="1344"/>
            <a:chExt cx="5760" cy="1872"/>
          </a:xfrm>
        </p:grpSpPr>
        <p:sp>
          <p:nvSpPr>
            <p:cNvPr id="281632" name="Rectangle 32"/>
            <p:cNvSpPr>
              <a:spLocks noChangeArrowheads="1"/>
            </p:cNvSpPr>
            <p:nvPr/>
          </p:nvSpPr>
          <p:spPr bwMode="auto">
            <a:xfrm>
              <a:off x="0" y="1344"/>
              <a:ext cx="5760" cy="110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92075" tIns="46038" rIns="92075" bIns="46038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6000" i="1" u="none" strike="noStrike" kern="1200" cap="none" spc="0" normalizeH="0" baseline="0" noProof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Aristote" pitchFamily="34" charset="0"/>
                  <a:ea typeface="+mn-ea"/>
                  <a:cs typeface="+mn-cs"/>
                </a:rPr>
                <a:t>Unit 2: </a:t>
              </a:r>
              <a:r>
                <a:rPr kumimoji="0" lang="en-US" sz="6000" b="1" i="1" u="none" strike="noStrike" kern="1200" cap="none" spc="0" normalizeH="0" baseline="0" noProof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Aristote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800" b="1" i="1" u="none" strike="noStrike" kern="1200" cap="none" spc="0" normalizeH="0" baseline="0" noProof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TimeH" panose="020B7200000000000000" pitchFamily="34" charset="0"/>
                  <a:ea typeface="+mn-ea"/>
                  <a:cs typeface="+mn-cs"/>
                </a:rPr>
                <a:t>MAKING arrangementS</a:t>
              </a:r>
            </a:p>
          </p:txBody>
        </p:sp>
        <p:sp>
          <p:nvSpPr>
            <p:cNvPr id="281633" name="Rectangle 33"/>
            <p:cNvSpPr>
              <a:spLocks noChangeArrowheads="1"/>
            </p:cNvSpPr>
            <p:nvPr/>
          </p:nvSpPr>
          <p:spPr bwMode="auto">
            <a:xfrm>
              <a:off x="0" y="2448"/>
              <a:ext cx="5472" cy="7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92075" tIns="46038" rIns="92075" bIns="46038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5400" b="0" i="1" u="none" strike="noStrike" kern="1200" cap="none" spc="0" normalizeH="0" baseline="0" noProof="0" smtClean="0">
                  <a:ln>
                    <a:noFill/>
                  </a:ln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	 </a:t>
              </a:r>
              <a:r>
                <a:rPr kumimoji="0" lang="vi-VN" altLang="en-US" sz="5400" b="0" i="1" u="none" strike="noStrike" kern="1200" cap="none" spc="0" normalizeH="0" baseline="0" noProof="0" smtClean="0">
                  <a:ln>
                    <a:noFill/>
                  </a:ln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   </a:t>
              </a:r>
              <a:r>
                <a:rPr kumimoji="0" lang="vi-VN" altLang="en-US" sz="5400" b="0" i="1" u="none" strike="noStrike" kern="1200" cap="none" spc="0" normalizeH="0" baseline="0" noProof="0" smtClean="0">
                  <a:ln>
                    <a:noFill/>
                  </a:ln>
                  <a:gradFill>
                    <a:gsLst>
                      <a:gs pos="0">
                        <a:srgbClr val="E30000"/>
                      </a:gs>
                      <a:gs pos="100000">
                        <a:srgbClr val="760303"/>
                      </a:gs>
                    </a:gsLst>
                    <a:lin scaled="0"/>
                  </a:gra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Part</a:t>
              </a:r>
              <a:r>
                <a:rPr kumimoji="0" lang="en-US" sz="5400" b="1" i="1" u="none" strike="noStrike" kern="1200" cap="none" spc="0" normalizeH="0" baseline="0" noProof="0" smtClean="0">
                  <a:ln>
                    <a:noFill/>
                  </a:ln>
                  <a:gradFill>
                    <a:gsLst>
                      <a:gs pos="0">
                        <a:srgbClr val="E30000"/>
                      </a:gs>
                      <a:gs pos="100000">
                        <a:srgbClr val="760303"/>
                      </a:gs>
                    </a:gsLst>
                    <a:lin scaled="0"/>
                  </a:gra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: READ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2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Oval 3" descr="telephone_bell"/>
          <p:cNvSpPr>
            <a:spLocks noChangeArrowheads="1"/>
          </p:cNvSpPr>
          <p:nvPr/>
        </p:nvSpPr>
        <p:spPr bwMode="auto">
          <a:xfrm>
            <a:off x="-90450" y="121443"/>
            <a:ext cx="3214688" cy="3351213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5702" name="AutoShape 6"/>
          <p:cNvSpPr/>
          <p:nvPr/>
        </p:nvSpPr>
        <p:spPr>
          <a:xfrm>
            <a:off x="3616325" y="609674"/>
            <a:ext cx="4979988" cy="690563"/>
          </a:xfrm>
          <a:prstGeom prst="wedgeRectCallout">
            <a:avLst>
              <a:gd name="adj1" fmla="val -60805"/>
              <a:gd name="adj2" fmla="val 29539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2800" dirty="0" smtClean="0">
                <a:solidFill>
                  <a:schemeClr val="accent1"/>
                </a:solidFill>
                <a:latin typeface=".VnTime" panose="020B7200000000000000" pitchFamily="34" charset="0"/>
              </a:rPr>
              <a:t>He’s Alexander </a:t>
            </a:r>
            <a:r>
              <a:rPr lang="en-US" sz="2800" dirty="0">
                <a:solidFill>
                  <a:schemeClr val="accent1"/>
                </a:solidFill>
                <a:latin typeface=".VnTime" panose="020B7200000000000000" pitchFamily="34" charset="0"/>
              </a:rPr>
              <a:t>Graham Bell</a:t>
            </a:r>
          </a:p>
        </p:txBody>
      </p:sp>
      <p:sp>
        <p:nvSpPr>
          <p:cNvPr id="285703" name="AutoShape 7"/>
          <p:cNvSpPr/>
          <p:nvPr/>
        </p:nvSpPr>
        <p:spPr>
          <a:xfrm>
            <a:off x="3697193" y="2133634"/>
            <a:ext cx="4456113" cy="690562"/>
          </a:xfrm>
          <a:prstGeom prst="wedgeRectCallout">
            <a:avLst>
              <a:gd name="adj1" fmla="val -64641"/>
              <a:gd name="adj2" fmla="val -164944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2800" dirty="0">
                <a:solidFill>
                  <a:schemeClr val="accent1"/>
                </a:solidFill>
                <a:latin typeface=".VnTime" panose="020B7200000000000000" pitchFamily="34" charset="0"/>
              </a:rPr>
              <a:t>He invented the telephone</a:t>
            </a:r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3124239" y="3581396"/>
            <a:ext cx="4800474" cy="623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He was a telephone inventor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56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56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5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8" dur="10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nimBg="1"/>
      <p:bldP spid="285702" grpId="0" animBg="1"/>
      <p:bldP spid="285702" grpId="1" animBg="1"/>
      <p:bldP spid="285703" grpId="0" animBg="1"/>
      <p:bldP spid="285703" grpId="1" animBg="1"/>
      <p:bldP spid="2857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381000"/>
            <a:ext cx="8229600" cy="65563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ranti Solid LET" pitchFamily="2" charset="0"/>
                <a:ea typeface="+mj-ea"/>
                <a:cs typeface="+mj-cs"/>
              </a:rPr>
              <a:t>I. New words</a:t>
            </a:r>
            <a:endParaRPr kumimoji="0" lang="vi-VN" altLang="en-US" sz="3600" b="1" i="0" u="sng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ranti Solid LET" pitchFamily="2" charset="0"/>
              <a:ea typeface="+mj-ea"/>
              <a:cs typeface="+mj-cs"/>
            </a:endParaRPr>
          </a:p>
        </p:txBody>
      </p:sp>
      <p:sp>
        <p:nvSpPr>
          <p:cNvPr id="256004" name="Rectangle 4"/>
          <p:cNvSpPr/>
          <p:nvPr/>
        </p:nvSpPr>
        <p:spPr>
          <a:xfrm>
            <a:off x="511175" y="1416050"/>
            <a:ext cx="2759075" cy="1076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endParaRPr lang="en-US" sz="3200">
              <a:solidFill>
                <a:srgbClr val="CC3300"/>
              </a:solidFill>
              <a:latin typeface=".VnTime" panose="020B7200000000000000" pitchFamily="34" charset="0"/>
            </a:endParaRPr>
          </a:p>
          <a:p>
            <a:pPr eaLnBrk="0" hangingPunct="0">
              <a:spcBef>
                <a:spcPct val="0"/>
              </a:spcBef>
              <a:buClrTx/>
              <a:buSzTx/>
            </a:pPr>
            <a:endParaRPr lang="en-US" sz="3200">
              <a:solidFill>
                <a:srgbClr val="CC3300"/>
              </a:solidFill>
              <a:latin typeface=".VnTime" panose="020B7200000000000000" pitchFamily="34" charset="0"/>
            </a:endParaRPr>
          </a:p>
        </p:txBody>
      </p:sp>
      <p:sp>
        <p:nvSpPr>
          <p:cNvPr id="256005" name="Rectangle 5"/>
          <p:cNvSpPr/>
          <p:nvPr/>
        </p:nvSpPr>
        <p:spPr>
          <a:xfrm>
            <a:off x="239768" y="1066862"/>
            <a:ext cx="2198688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emigrate (v</a:t>
            </a:r>
            <a:r>
              <a:rPr lang="en-US" sz="2800" b="0" dirty="0" smtClean="0">
                <a:solidFill>
                  <a:srgbClr val="3366CC"/>
                </a:solidFill>
                <a:latin typeface=".VnTime" panose="020B7200000000000000" pitchFamily="34" charset="0"/>
              </a:rPr>
              <a:t>)</a:t>
            </a:r>
            <a:r>
              <a:rPr lang="en-US" sz="2000" b="0" dirty="0" smtClean="0">
                <a:solidFill>
                  <a:srgbClr val="3366CC"/>
                </a:solidFill>
                <a:latin typeface="Lucida Sans Unicode"/>
              </a:rPr>
              <a:t> </a:t>
            </a:r>
            <a:r>
              <a:rPr lang="en-US" sz="2800" b="0" dirty="0" smtClean="0">
                <a:solidFill>
                  <a:srgbClr val="3366CC"/>
                </a:solidFill>
                <a:latin typeface=".VnTime" panose="020B7200000000000000" pitchFamily="34" charset="0"/>
              </a:rPr>
              <a:t>  </a:t>
            </a:r>
            <a:r>
              <a:rPr lang="en-US" b="0" dirty="0" smtClean="0">
                <a:solidFill>
                  <a:srgbClr val="3366CC"/>
                </a:solidFill>
                <a:latin typeface=".VnTime" panose="020B7200000000000000" pitchFamily="34" charset="0"/>
              </a:rPr>
              <a:t> </a:t>
            </a:r>
            <a:endParaRPr lang="en-US" sz="2800" b="0" dirty="0">
              <a:solidFill>
                <a:srgbClr val="3366CC"/>
              </a:solidFill>
              <a:latin typeface=".VnTime" panose="020B7200000000000000" pitchFamily="34" charset="0"/>
            </a:endParaRPr>
          </a:p>
        </p:txBody>
      </p:sp>
      <p:sp>
        <p:nvSpPr>
          <p:cNvPr id="256006" name="Rectangle 6"/>
          <p:cNvSpPr/>
          <p:nvPr/>
        </p:nvSpPr>
        <p:spPr>
          <a:xfrm>
            <a:off x="249286" y="2640027"/>
            <a:ext cx="2493962" cy="255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deaf-mute (n) </a:t>
            </a:r>
            <a:r>
              <a:rPr lang="en-US" b="0" dirty="0"/>
              <a:t>/ˌ</a:t>
            </a:r>
            <a:r>
              <a:rPr lang="en-US" b="0" dirty="0" err="1"/>
              <a:t>def</a:t>
            </a:r>
            <a:r>
              <a:rPr lang="en-US" b="0" dirty="0"/>
              <a:t> ˈ</a:t>
            </a:r>
            <a:r>
              <a:rPr lang="en-US" b="0" dirty="0" err="1"/>
              <a:t>mjuːt</a:t>
            </a:r>
            <a:r>
              <a:rPr lang="en-US" b="0" dirty="0"/>
              <a:t>/</a:t>
            </a:r>
            <a:r>
              <a:rPr lang="en-US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  </a:t>
            </a:r>
            <a:endParaRPr lang="en-US" b="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256007" name="Rectangle 7"/>
          <p:cNvSpPr/>
          <p:nvPr/>
        </p:nvSpPr>
        <p:spPr>
          <a:xfrm>
            <a:off x="249286" y="1600248"/>
            <a:ext cx="2493962" cy="255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transmit (v) </a:t>
            </a:r>
            <a:endParaRPr lang="en-US" sz="2800" b="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256008" name="Rectangle 8"/>
          <p:cNvSpPr/>
          <p:nvPr/>
        </p:nvSpPr>
        <p:spPr>
          <a:xfrm>
            <a:off x="277868" y="2086003"/>
            <a:ext cx="2160588" cy="2762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conduct (v)   </a:t>
            </a:r>
            <a:endParaRPr lang="en-US" sz="2800" b="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256009" name="Rectangle 9"/>
          <p:cNvSpPr/>
          <p:nvPr/>
        </p:nvSpPr>
        <p:spPr>
          <a:xfrm>
            <a:off x="214374" y="3657594"/>
            <a:ext cx="1995488" cy="255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 device </a:t>
            </a: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(n)  </a:t>
            </a:r>
          </a:p>
        </p:txBody>
      </p:sp>
      <p:sp>
        <p:nvSpPr>
          <p:cNvPr id="256010" name="Rectangle 10"/>
          <p:cNvSpPr/>
          <p:nvPr/>
        </p:nvSpPr>
        <p:spPr>
          <a:xfrm>
            <a:off x="325483" y="4190980"/>
            <a:ext cx="2493963" cy="255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demonstrate (v)</a:t>
            </a:r>
            <a:r>
              <a:rPr lang="en-US" sz="2000" b="0" dirty="0" smtClean="0">
                <a:solidFill>
                  <a:srgbClr val="3366CC"/>
                </a:solidFill>
                <a:latin typeface="Lucida Sans Unicode"/>
              </a:rPr>
              <a:t>/</a:t>
            </a:r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ˈ</a:t>
            </a:r>
            <a:r>
              <a:rPr lang="en-US" sz="2000" b="0" dirty="0" err="1">
                <a:solidFill>
                  <a:srgbClr val="3366CC"/>
                </a:solidFill>
                <a:latin typeface="Lucida Sans Unicode"/>
              </a:rPr>
              <a:t>demənstreɪt</a:t>
            </a:r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r>
              <a:rPr lang="en-US" sz="2000" b="0" dirty="0" smtClean="0">
                <a:solidFill>
                  <a:srgbClr val="3366CC"/>
                </a:solidFill>
                <a:latin typeface=".VnTime" panose="020B7200000000000000" pitchFamily="34" charset="0"/>
              </a:rPr>
              <a:t>  </a:t>
            </a:r>
            <a:endParaRPr lang="en-US" sz="2000" b="0" dirty="0">
              <a:solidFill>
                <a:srgbClr val="3366CC"/>
              </a:solidFill>
              <a:latin typeface=".VnTime" panose="020B7200000000000000" pitchFamily="34" charset="0"/>
            </a:endParaRPr>
          </a:p>
        </p:txBody>
      </p:sp>
      <p:sp>
        <p:nvSpPr>
          <p:cNvPr id="256011" name="Rectangle 11"/>
          <p:cNvSpPr/>
          <p:nvPr/>
        </p:nvSpPr>
        <p:spPr>
          <a:xfrm>
            <a:off x="3363863" y="1066862"/>
            <a:ext cx="3113087" cy="2952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= go </a:t>
            </a: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to another country to live</a:t>
            </a:r>
          </a:p>
        </p:txBody>
      </p:sp>
      <p:sp>
        <p:nvSpPr>
          <p:cNvPr id="256012" name="Rectangle 12"/>
          <p:cNvSpPr/>
          <p:nvPr/>
        </p:nvSpPr>
        <p:spPr>
          <a:xfrm>
            <a:off x="3690886" y="2590822"/>
            <a:ext cx="2862262" cy="2952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000" b="0" i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sz="2000" b="0" i="1" dirty="0" smtClean="0">
                <a:solidFill>
                  <a:srgbClr val="000000"/>
                </a:solidFill>
                <a:latin typeface=".VnTime" panose="020B7200000000000000" pitchFamily="34" charset="0"/>
              </a:rPr>
              <a:t>= </a:t>
            </a:r>
            <a:r>
              <a:rPr lang="en-US" sz="2800" b="0" dirty="0" smtClean="0">
                <a:solidFill>
                  <a:srgbClr val="000000"/>
                </a:solidFill>
                <a:latin typeface=".VnTime" panose="020B7200000000000000" pitchFamily="34" charset="0"/>
              </a:rPr>
              <a:t>a </a:t>
            </a: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person can not speak and hear </a:t>
            </a:r>
          </a:p>
        </p:txBody>
      </p:sp>
      <p:sp>
        <p:nvSpPr>
          <p:cNvPr id="256017" name="Rectangle 17"/>
          <p:cNvSpPr/>
          <p:nvPr/>
        </p:nvSpPr>
        <p:spPr>
          <a:xfrm>
            <a:off x="3657624" y="3124208"/>
            <a:ext cx="2198687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: </a:t>
            </a:r>
            <a:r>
              <a:rPr lang="en-US" b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người</a:t>
            </a:r>
            <a:r>
              <a:rPr lang="en-US" b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câm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điếc</a:t>
            </a:r>
            <a:endParaRPr lang="en-US" b="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56024" name="Rectangle 24"/>
          <p:cNvSpPr/>
          <p:nvPr/>
        </p:nvSpPr>
        <p:spPr>
          <a:xfrm>
            <a:off x="7630975" y="1087499"/>
            <a:ext cx="2198687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0" dirty="0" smtClean="0">
                <a:latin typeface=".VnTime" panose="020B7200000000000000" pitchFamily="34" charset="0"/>
              </a:rPr>
              <a:t>:</a:t>
            </a:r>
            <a:r>
              <a:rPr lang="en-US" sz="2800" b="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di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cư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 </a:t>
            </a:r>
          </a:p>
        </p:txBody>
      </p:sp>
      <p:sp>
        <p:nvSpPr>
          <p:cNvPr id="256025" name="Rectangle 25"/>
          <p:cNvSpPr/>
          <p:nvPr/>
        </p:nvSpPr>
        <p:spPr>
          <a:xfrm>
            <a:off x="3440084" y="1600248"/>
            <a:ext cx="2198688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>
                <a:latin typeface=".VnTime" panose="020B7200000000000000" pitchFamily="34" charset="0"/>
              </a:rPr>
              <a:t>:</a:t>
            </a: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truyền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phát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tín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hiệu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)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 </a:t>
            </a:r>
          </a:p>
        </p:txBody>
      </p:sp>
      <p:sp>
        <p:nvSpPr>
          <p:cNvPr id="256026" name="Rectangle 26"/>
          <p:cNvSpPr/>
          <p:nvPr/>
        </p:nvSpPr>
        <p:spPr>
          <a:xfrm>
            <a:off x="5345035" y="2133634"/>
            <a:ext cx="2198687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: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Thực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hiện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 </a:t>
            </a:r>
          </a:p>
        </p:txBody>
      </p:sp>
      <p:sp>
        <p:nvSpPr>
          <p:cNvPr id="256027" name="Rectangle 27"/>
          <p:cNvSpPr/>
          <p:nvPr/>
        </p:nvSpPr>
        <p:spPr>
          <a:xfrm>
            <a:off x="3744877" y="3657594"/>
            <a:ext cx="2198687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: </a:t>
            </a:r>
            <a:r>
              <a:rPr lang="en-US" b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thiết</a:t>
            </a:r>
            <a:r>
              <a:rPr lang="en-US" b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bị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</a:t>
            </a:r>
          </a:p>
        </p:txBody>
      </p:sp>
      <p:sp>
        <p:nvSpPr>
          <p:cNvPr id="256028" name="Rectangle 28"/>
          <p:cNvSpPr/>
          <p:nvPr/>
        </p:nvSpPr>
        <p:spPr>
          <a:xfrm>
            <a:off x="4354460" y="4190980"/>
            <a:ext cx="2198688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:</a:t>
            </a:r>
            <a:r>
              <a:rPr lang="en-US" sz="2800" b="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biểu</a:t>
            </a:r>
            <a:r>
              <a:rPr lang="en-US" b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ahoma" panose="020B0604030504040204" pitchFamily="34" charset="0"/>
              </a:rPr>
              <a:t>diễn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</a:t>
            </a:r>
          </a:p>
        </p:txBody>
      </p:sp>
      <p:sp>
        <p:nvSpPr>
          <p:cNvPr id="256029" name="Rectangle 29"/>
          <p:cNvSpPr/>
          <p:nvPr/>
        </p:nvSpPr>
        <p:spPr>
          <a:xfrm>
            <a:off x="3592481" y="2108228"/>
            <a:ext cx="2198687" cy="254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2800" b="0" dirty="0">
                <a:solidFill>
                  <a:srgbClr val="000000"/>
                </a:solidFill>
                <a:latin typeface=".VnTime" panose="020B7200000000000000" pitchFamily="34" charset="0"/>
              </a:rPr>
              <a:t>= </a:t>
            </a:r>
            <a:r>
              <a:rPr lang="en-US" b="0" dirty="0">
                <a:solidFill>
                  <a:srgbClr val="000000"/>
                </a:solidFill>
                <a:latin typeface="Tahoma" panose="020B0604030504040204" pitchFamily="34" charset="0"/>
              </a:rPr>
              <a:t>carry out</a:t>
            </a:r>
            <a:r>
              <a:rPr lang="en-US" b="0" dirty="0">
                <a:solidFill>
                  <a:srgbClr val="000000"/>
                </a:solidFill>
                <a:latin typeface=".VnTime" panose="020B7200000000000000" pitchFamily="34" charset="0"/>
              </a:rPr>
              <a:t>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676295" y="3638474"/>
            <a:ext cx="1295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r>
              <a:rPr lang="en-US" sz="2000" b="0" dirty="0" err="1">
                <a:solidFill>
                  <a:srgbClr val="3366CC"/>
                </a:solidFill>
                <a:latin typeface="Lucida Sans Unicode"/>
              </a:rPr>
              <a:t>dɪˈvaɪs</a:t>
            </a:r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endParaRPr lang="en-US" sz="2000" dirty="0">
              <a:solidFill>
                <a:srgbClr val="3366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18680" y="2057436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r>
              <a:rPr lang="en-US" sz="2000" b="0" dirty="0" err="1">
                <a:solidFill>
                  <a:srgbClr val="3366CC"/>
                </a:solidFill>
                <a:latin typeface="Lucida Sans Unicode"/>
              </a:rPr>
              <a:t>kənˈdʌkt</a:t>
            </a:r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endParaRPr lang="en-US" sz="2000" dirty="0">
              <a:solidFill>
                <a:srgbClr val="33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9555" y="1581128"/>
            <a:ext cx="16818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r>
              <a:rPr lang="en-US" sz="2000" b="0" dirty="0" err="1">
                <a:solidFill>
                  <a:srgbClr val="3366CC"/>
                </a:solidFill>
                <a:latin typeface="Lucida Sans Unicode"/>
              </a:rPr>
              <a:t>trænzˈmɪt</a:t>
            </a:r>
            <a:r>
              <a:rPr lang="en-US" sz="2000" b="0" dirty="0">
                <a:solidFill>
                  <a:srgbClr val="3366CC"/>
                </a:solidFill>
                <a:latin typeface="Lucida Sans Unicode"/>
              </a:rPr>
              <a:t>/</a:t>
            </a:r>
            <a:endParaRPr lang="en-US" sz="2000" dirty="0">
              <a:solidFill>
                <a:srgbClr val="3366CC"/>
              </a:solidFill>
            </a:endParaRPr>
          </a:p>
        </p:txBody>
      </p:sp>
      <p:pic>
        <p:nvPicPr>
          <p:cNvPr id="2" name="emigrate__us_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200" y="762070"/>
            <a:ext cx="609600" cy="609600"/>
          </a:xfrm>
          <a:prstGeom prst="rect">
            <a:avLst/>
          </a:prstGeom>
        </p:spPr>
      </p:pic>
      <p:pic>
        <p:nvPicPr>
          <p:cNvPr id="6" name="transmit__us_2_rr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326" y="1295456"/>
            <a:ext cx="609600" cy="609600"/>
          </a:xfrm>
          <a:prstGeom prst="rect">
            <a:avLst/>
          </a:prstGeom>
        </p:spPr>
      </p:pic>
      <p:pic>
        <p:nvPicPr>
          <p:cNvPr id="7" name="xconduct__us_1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072" y="2036798"/>
            <a:ext cx="609600" cy="609600"/>
          </a:xfrm>
          <a:prstGeom prst="rect">
            <a:avLst/>
          </a:prstGeom>
        </p:spPr>
      </p:pic>
      <p:pic>
        <p:nvPicPr>
          <p:cNvPr id="8" name="deaf_mute_1_us_1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088" y="2743202"/>
            <a:ext cx="609600" cy="609600"/>
          </a:xfrm>
          <a:prstGeom prst="rect">
            <a:avLst/>
          </a:prstGeom>
        </p:spPr>
      </p:pic>
      <p:pic>
        <p:nvPicPr>
          <p:cNvPr id="9" name="device__us_1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088" y="3480587"/>
            <a:ext cx="609600" cy="609600"/>
          </a:xfrm>
          <a:prstGeom prst="rect">
            <a:avLst/>
          </a:prstGeom>
        </p:spPr>
      </p:pic>
      <p:pic>
        <p:nvPicPr>
          <p:cNvPr id="10" name="demonstrate__us_1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839088" y="4114766"/>
            <a:ext cx="609600" cy="6096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968484" y="1066862"/>
            <a:ext cx="16129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chemeClr val="accent2"/>
                </a:solidFill>
                <a:latin typeface="Lucida Sans Unicode"/>
              </a:rPr>
              <a:t>/ˈ</a:t>
            </a:r>
            <a:r>
              <a:rPr lang="en-US" sz="2000" b="0" dirty="0" err="1">
                <a:solidFill>
                  <a:schemeClr val="accent2"/>
                </a:solidFill>
                <a:latin typeface="Lucida Sans Unicode"/>
              </a:rPr>
              <a:t>emɪɡreɪt</a:t>
            </a:r>
            <a:r>
              <a:rPr lang="en-US" sz="2000" b="0" dirty="0">
                <a:solidFill>
                  <a:schemeClr val="accent2"/>
                </a:solidFill>
                <a:latin typeface="Lucida Sans Unicode"/>
              </a:rPr>
              <a:t>/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917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01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56004" grpId="0"/>
      <p:bldP spid="256005" grpId="0"/>
      <p:bldP spid="256006" grpId="0"/>
      <p:bldP spid="256007" grpId="0"/>
      <p:bldP spid="256008" grpId="0"/>
      <p:bldP spid="256009" grpId="0"/>
      <p:bldP spid="256010" grpId="0"/>
      <p:bldP spid="256011" grpId="0"/>
      <p:bldP spid="256012" grpId="0"/>
      <p:bldP spid="256017" grpId="0"/>
      <p:bldP spid="256024" grpId="0"/>
      <p:bldP spid="256025" grpId="0"/>
      <p:bldP spid="256026" grpId="0"/>
      <p:bldP spid="256027" grpId="0"/>
      <p:bldP spid="256028" grpId="0"/>
      <p:bldP spid="256029" grpId="0"/>
      <p:bldP spid="3" grpId="0"/>
      <p:bldP spid="4" grpId="0"/>
      <p:bldP spid="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457200" y="292100"/>
            <a:ext cx="8229600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800" b="0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ranti Solid LET" pitchFamily="2" charset="0"/>
              <a:ea typeface="+mn-ea"/>
              <a:cs typeface="+mn-cs"/>
            </a:endParaRP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8107363" y="2782888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3173" name="Rectangle 5"/>
          <p:cNvSpPr>
            <a:spLocks noChangeArrowheads="1"/>
          </p:cNvSpPr>
          <p:nvPr/>
        </p:nvSpPr>
        <p:spPr bwMode="auto">
          <a:xfrm>
            <a:off x="8107363" y="3230563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3" name="Rectangle 6"/>
          <p:cNvSpPr/>
          <p:nvPr/>
        </p:nvSpPr>
        <p:spPr>
          <a:xfrm>
            <a:off x="8107363" y="3860800"/>
            <a:ext cx="344487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75" name="Rectangle 7"/>
          <p:cNvSpPr>
            <a:spLocks noChangeArrowheads="1"/>
          </p:cNvSpPr>
          <p:nvPr/>
        </p:nvSpPr>
        <p:spPr bwMode="auto">
          <a:xfrm>
            <a:off x="8108950" y="4327525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3176" name="Rectangle 8"/>
          <p:cNvSpPr>
            <a:spLocks noChangeArrowheads="1"/>
          </p:cNvSpPr>
          <p:nvPr/>
        </p:nvSpPr>
        <p:spPr bwMode="auto">
          <a:xfrm>
            <a:off x="8108950" y="4773613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Rectangle 9"/>
          <p:cNvSpPr/>
          <p:nvPr/>
        </p:nvSpPr>
        <p:spPr>
          <a:xfrm>
            <a:off x="8108950" y="5646738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12297" name="Rectangle 10"/>
          <p:cNvSpPr/>
          <p:nvPr/>
        </p:nvSpPr>
        <p:spPr>
          <a:xfrm>
            <a:off x="8594725" y="2782888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Sylfaen" panose="010A0502050306030303" pitchFamily="18" charset="0"/>
            </a:endParaRPr>
          </a:p>
        </p:txBody>
      </p:sp>
      <p:sp>
        <p:nvSpPr>
          <p:cNvPr id="12298" name="Rectangle 11"/>
          <p:cNvSpPr/>
          <p:nvPr/>
        </p:nvSpPr>
        <p:spPr>
          <a:xfrm>
            <a:off x="8594725" y="3230563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80" name="Rectangle 12"/>
          <p:cNvSpPr>
            <a:spLocks noChangeArrowheads="1"/>
          </p:cNvSpPr>
          <p:nvPr/>
        </p:nvSpPr>
        <p:spPr bwMode="auto">
          <a:xfrm>
            <a:off x="8574088" y="3860800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0" name="Rectangle 13"/>
          <p:cNvSpPr/>
          <p:nvPr/>
        </p:nvSpPr>
        <p:spPr>
          <a:xfrm>
            <a:off x="8575675" y="4327525"/>
            <a:ext cx="344488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12301" name="Rectangle 14"/>
          <p:cNvSpPr/>
          <p:nvPr/>
        </p:nvSpPr>
        <p:spPr>
          <a:xfrm>
            <a:off x="8575675" y="4773613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83" name="Rectangle 15"/>
          <p:cNvSpPr>
            <a:spLocks noChangeArrowheads="1"/>
          </p:cNvSpPr>
          <p:nvPr/>
        </p:nvSpPr>
        <p:spPr bwMode="auto">
          <a:xfrm>
            <a:off x="8575675" y="5646738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3184" name="Text Box 16"/>
          <p:cNvSpPr txBox="1">
            <a:spLocks noChangeArrowheads="1"/>
          </p:cNvSpPr>
          <p:nvPr/>
        </p:nvSpPr>
        <p:spPr bwMode="auto">
          <a:xfrm>
            <a:off x="511175" y="685483"/>
            <a:ext cx="808355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vi-VN" altLang="en-US" sz="4000" kern="1200" cap="none" spc="0" normalizeH="0" baseline="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  <a:ea typeface="+mn-ea"/>
                <a:cs typeface="+mn-cs"/>
              </a:rPr>
              <a:t>Ex.1:</a:t>
            </a:r>
            <a:r>
              <a:rPr kumimoji="0" lang="en-US" sz="4000" kern="1200" cap="none" spc="0" normalizeH="0" baseline="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  <a:ea typeface="+mn-ea"/>
                <a:cs typeface="+mn-cs"/>
              </a:rPr>
              <a:t>True/False statements prediction</a:t>
            </a:r>
          </a:p>
        </p:txBody>
      </p:sp>
      <p:sp>
        <p:nvSpPr>
          <p:cNvPr id="12304" name="Rectangle 17"/>
          <p:cNvSpPr/>
          <p:nvPr/>
        </p:nvSpPr>
        <p:spPr>
          <a:xfrm>
            <a:off x="8086725" y="2325688"/>
            <a:ext cx="344488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12305" name="Rectangle 18"/>
          <p:cNvSpPr/>
          <p:nvPr/>
        </p:nvSpPr>
        <p:spPr>
          <a:xfrm>
            <a:off x="8605838" y="2325688"/>
            <a:ext cx="344487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F</a:t>
            </a:r>
          </a:p>
        </p:txBody>
      </p:sp>
      <p:sp>
        <p:nvSpPr>
          <p:cNvPr id="263188" name="Rectangle 20"/>
          <p:cNvSpPr>
            <a:spLocks noChangeArrowheads="1"/>
          </p:cNvSpPr>
          <p:nvPr/>
        </p:nvSpPr>
        <p:spPr bwMode="auto">
          <a:xfrm>
            <a:off x="82550" y="3213100"/>
            <a:ext cx="7075488" cy="771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b. He worked with deaf-mute patients in a hospital in Boston</a:t>
            </a:r>
            <a:r>
              <a:rPr kumimoji="0" lang="vi-V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63189" name="Rectangle 21"/>
          <p:cNvSpPr>
            <a:spLocks noChangeArrowheads="1"/>
          </p:cNvSpPr>
          <p:nvPr/>
        </p:nvSpPr>
        <p:spPr bwMode="auto">
          <a:xfrm>
            <a:off x="103188" y="3795713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c. Thomas Watson was Bell’s assistant</a:t>
            </a:r>
            <a:r>
              <a:rPr kumimoji="0" lang="vi-V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263190" name="Rectangle 22"/>
          <p:cNvSpPr>
            <a:spLocks noChangeArrowheads="1"/>
          </p:cNvSpPr>
          <p:nvPr/>
        </p:nvSpPr>
        <p:spPr bwMode="auto">
          <a:xfrm>
            <a:off x="82550" y="4329113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d. Bell and Watson introduced the telephone in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1877</a:t>
            </a:r>
            <a:r>
              <a:rPr kumimoji="0" lang="vi-V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263191" name="Rectangle 23"/>
          <p:cNvSpPr>
            <a:spLocks noChangeArrowheads="1"/>
          </p:cNvSpPr>
          <p:nvPr/>
        </p:nvSpPr>
        <p:spPr bwMode="auto">
          <a:xfrm>
            <a:off x="103188" y="4946650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e. Bell experimented with ways of transmitting speech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over a long distance</a:t>
            </a:r>
            <a:r>
              <a:rPr kumimoji="0" lang="vi-V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263192" name="Rectangle 24"/>
          <p:cNvSpPr>
            <a:spLocks noChangeArrowheads="1"/>
          </p:cNvSpPr>
          <p:nvPr/>
        </p:nvSpPr>
        <p:spPr bwMode="auto">
          <a:xfrm>
            <a:off x="103188" y="5668963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f. Bell demonstrated his invention at a lot of exhibitions</a:t>
            </a:r>
            <a:r>
              <a:rPr kumimoji="0" lang="vi-V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263193" name="Rectangle 25"/>
          <p:cNvSpPr>
            <a:spLocks noChangeArrowheads="1"/>
          </p:cNvSpPr>
          <p:nvPr/>
        </p:nvSpPr>
        <p:spPr bwMode="auto">
          <a:xfrm>
            <a:off x="120680" y="266542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a. Alexander G. Bell was born in the USA</a:t>
            </a:r>
            <a:r>
              <a:rPr kumimoji="0" lang="vi-V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457200" y="292100"/>
            <a:ext cx="8229600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800" b="0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ranti Solid LET" pitchFamily="2" charset="0"/>
              <a:ea typeface="+mn-ea"/>
              <a:cs typeface="+mn-cs"/>
            </a:endParaRPr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8107363" y="776360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8107363" y="1785984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4203" name="Rectangle 11"/>
          <p:cNvSpPr/>
          <p:nvPr/>
        </p:nvSpPr>
        <p:spPr>
          <a:xfrm>
            <a:off x="8080493" y="2874968"/>
            <a:ext cx="344487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4" name="Rectangle 12"/>
          <p:cNvSpPr>
            <a:spLocks noChangeArrowheads="1"/>
          </p:cNvSpPr>
          <p:nvPr/>
        </p:nvSpPr>
        <p:spPr bwMode="auto">
          <a:xfrm>
            <a:off x="8108950" y="3738554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4205" name="Rectangle 13"/>
          <p:cNvSpPr>
            <a:spLocks noChangeArrowheads="1"/>
          </p:cNvSpPr>
          <p:nvPr/>
        </p:nvSpPr>
        <p:spPr bwMode="auto">
          <a:xfrm>
            <a:off x="8108950" y="4856116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4206" name="Rectangle 14"/>
          <p:cNvSpPr/>
          <p:nvPr/>
        </p:nvSpPr>
        <p:spPr>
          <a:xfrm>
            <a:off x="8108950" y="6121320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b="0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7" name="Rectangle 15"/>
          <p:cNvSpPr/>
          <p:nvPr/>
        </p:nvSpPr>
        <p:spPr>
          <a:xfrm>
            <a:off x="8594725" y="776360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Sylfaen" panose="010A0502050306030303" pitchFamily="18" charset="0"/>
              </a:rPr>
              <a:t>√</a:t>
            </a:r>
          </a:p>
        </p:txBody>
      </p:sp>
      <p:sp>
        <p:nvSpPr>
          <p:cNvPr id="264208" name="Rectangle 16"/>
          <p:cNvSpPr/>
          <p:nvPr/>
        </p:nvSpPr>
        <p:spPr>
          <a:xfrm>
            <a:off x="8594725" y="1785984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b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9" name="Rectangle 17"/>
          <p:cNvSpPr>
            <a:spLocks noChangeArrowheads="1"/>
          </p:cNvSpPr>
          <p:nvPr/>
        </p:nvSpPr>
        <p:spPr bwMode="auto">
          <a:xfrm>
            <a:off x="8547218" y="2874968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4210" name="Rectangle 18"/>
          <p:cNvSpPr/>
          <p:nvPr/>
        </p:nvSpPr>
        <p:spPr>
          <a:xfrm>
            <a:off x="8575675" y="3738554"/>
            <a:ext cx="344488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11" name="Rectangle 19"/>
          <p:cNvSpPr/>
          <p:nvPr/>
        </p:nvSpPr>
        <p:spPr>
          <a:xfrm>
            <a:off x="8575675" y="4856116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b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12" name="Rectangle 20"/>
          <p:cNvSpPr>
            <a:spLocks noChangeArrowheads="1"/>
          </p:cNvSpPr>
          <p:nvPr/>
        </p:nvSpPr>
        <p:spPr bwMode="auto">
          <a:xfrm>
            <a:off x="8575675" y="6121320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33" name="Rectangle 22"/>
          <p:cNvSpPr/>
          <p:nvPr/>
        </p:nvSpPr>
        <p:spPr>
          <a:xfrm>
            <a:off x="8086725" y="228684"/>
            <a:ext cx="344488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13334" name="Rectangle 23"/>
          <p:cNvSpPr/>
          <p:nvPr/>
        </p:nvSpPr>
        <p:spPr>
          <a:xfrm>
            <a:off x="8605838" y="228684"/>
            <a:ext cx="344487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F</a:t>
            </a:r>
          </a:p>
        </p:txBody>
      </p:sp>
      <p:sp>
        <p:nvSpPr>
          <p:cNvPr id="264216" name="Rectangle 24"/>
          <p:cNvSpPr>
            <a:spLocks noChangeArrowheads="1"/>
          </p:cNvSpPr>
          <p:nvPr/>
        </p:nvSpPr>
        <p:spPr bwMode="auto">
          <a:xfrm>
            <a:off x="106363" y="685872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a. Alexander G. Bell was born 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the USA</a:t>
            </a:r>
          </a:p>
        </p:txBody>
      </p:sp>
      <p:sp>
        <p:nvSpPr>
          <p:cNvPr id="264217" name="Rectangle 25"/>
          <p:cNvSpPr>
            <a:spLocks noChangeArrowheads="1"/>
          </p:cNvSpPr>
          <p:nvPr/>
        </p:nvSpPr>
        <p:spPr bwMode="auto">
          <a:xfrm>
            <a:off x="82550" y="1752644"/>
            <a:ext cx="7075488" cy="771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b. He worked with deaf-mute patients in a hospital 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 Boston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64218" name="Rectangle 26"/>
          <p:cNvSpPr>
            <a:spLocks noChangeArrowheads="1"/>
          </p:cNvSpPr>
          <p:nvPr/>
        </p:nvSpPr>
        <p:spPr bwMode="auto">
          <a:xfrm>
            <a:off x="76318" y="2886081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c. Thomas Watson was Bell’s assistant.</a:t>
            </a:r>
          </a:p>
        </p:txBody>
      </p:sp>
      <p:sp>
        <p:nvSpPr>
          <p:cNvPr id="264219" name="Rectangle 27"/>
          <p:cNvSpPr>
            <a:spLocks noChangeArrowheads="1"/>
          </p:cNvSpPr>
          <p:nvPr/>
        </p:nvSpPr>
        <p:spPr bwMode="auto">
          <a:xfrm>
            <a:off x="82550" y="3724259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d. Bell and Watson introduced the telephone in 1877</a:t>
            </a:r>
          </a:p>
        </p:txBody>
      </p:sp>
      <p:sp>
        <p:nvSpPr>
          <p:cNvPr id="264220" name="Rectangle 28"/>
          <p:cNvSpPr>
            <a:spLocks noChangeArrowheads="1"/>
          </p:cNvSpPr>
          <p:nvPr/>
        </p:nvSpPr>
        <p:spPr bwMode="auto">
          <a:xfrm>
            <a:off x="103188" y="4687857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e. Bell experimented with ways of transmitting speech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 between deaf-mutes over a long distance</a:t>
            </a:r>
          </a:p>
        </p:txBody>
      </p:sp>
      <p:sp>
        <p:nvSpPr>
          <p:cNvPr id="264221" name="Rectangle 29"/>
          <p:cNvSpPr>
            <a:spLocks noChangeArrowheads="1"/>
          </p:cNvSpPr>
          <p:nvPr/>
        </p:nvSpPr>
        <p:spPr bwMode="auto">
          <a:xfrm>
            <a:off x="103188" y="6162595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f. Bell demonstrated his invention at a lot of exhibitions.</a:t>
            </a:r>
          </a:p>
        </p:txBody>
      </p:sp>
      <p:sp>
        <p:nvSpPr>
          <p:cNvPr id="264222" name="Rectangle 30"/>
          <p:cNvSpPr>
            <a:spLocks noChangeArrowheads="1"/>
          </p:cNvSpPr>
          <p:nvPr/>
        </p:nvSpPr>
        <p:spPr bwMode="auto">
          <a:xfrm>
            <a:off x="103188" y="114146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Alexander G. Bell was born 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Edinburgh.</a:t>
            </a:r>
          </a:p>
        </p:txBody>
      </p:sp>
      <p:sp>
        <p:nvSpPr>
          <p:cNvPr id="264223" name="Rectangle 31"/>
          <p:cNvSpPr>
            <a:spLocks noChangeArrowheads="1"/>
          </p:cNvSpPr>
          <p:nvPr/>
        </p:nvSpPr>
        <p:spPr bwMode="auto">
          <a:xfrm>
            <a:off x="71438" y="2352684"/>
            <a:ext cx="7075488" cy="53339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He worked with deaf-mute patients at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Boston University.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64224" name="Rectangle 32"/>
          <p:cNvSpPr>
            <a:spLocks noChangeArrowheads="1"/>
          </p:cNvSpPr>
          <p:nvPr/>
        </p:nvSpPr>
        <p:spPr bwMode="auto">
          <a:xfrm>
            <a:off x="68263" y="4105249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Bell and Watson introduced the telephone in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1876.</a:t>
            </a:r>
          </a:p>
        </p:txBody>
      </p:sp>
      <p:sp>
        <p:nvSpPr>
          <p:cNvPr id="264225" name="Rectangle 33"/>
          <p:cNvSpPr>
            <a:spLocks noChangeArrowheads="1"/>
          </p:cNvSpPr>
          <p:nvPr/>
        </p:nvSpPr>
        <p:spPr bwMode="auto">
          <a:xfrm>
            <a:off x="82550" y="5599044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Bell experimented with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ways of transmitting speech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over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a long distance.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20" y="90"/>
            <a:ext cx="808355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vi-VN" altLang="en-US" sz="3200" kern="1200" cap="none" spc="0" normalizeH="0" baseline="0" noProof="0" dirty="0" smtClean="0">
                <a:solidFill>
                  <a:srgbClr val="002060"/>
                </a:solidFill>
                <a:latin typeface=".VnTime" panose="020B7200000000000000" pitchFamily="34" charset="0"/>
                <a:ea typeface="+mn-ea"/>
                <a:cs typeface="+mn-cs"/>
              </a:rPr>
              <a:t>1</a:t>
            </a:r>
            <a:r>
              <a:rPr kumimoji="0" lang="en-US" altLang="en-US" sz="3200" kern="1200" cap="none" spc="0" normalizeH="0" baseline="0" noProof="0" dirty="0" smtClean="0">
                <a:solidFill>
                  <a:srgbClr val="002060"/>
                </a:solidFill>
                <a:latin typeface=".VnTime" panose="020B7200000000000000" pitchFamily="34" charset="0"/>
                <a:ea typeface="+mn-ea"/>
                <a:cs typeface="+mn-cs"/>
              </a:rPr>
              <a:t>.</a:t>
            </a:r>
            <a:r>
              <a:rPr kumimoji="0" lang="en-US" sz="3200" kern="1200" cap="none" spc="0" normalizeH="0" baseline="0" noProof="0" dirty="0" smtClean="0">
                <a:solidFill>
                  <a:srgbClr val="002060"/>
                </a:solidFill>
                <a:latin typeface=".VnTime" panose="020B7200000000000000" pitchFamily="34" charset="0"/>
                <a:ea typeface="+mn-ea"/>
                <a:cs typeface="+mn-cs"/>
              </a:rPr>
              <a:t>True/False.</a:t>
            </a:r>
            <a:r>
              <a:rPr kumimoji="0" lang="en-US" sz="3200" kern="1200" cap="none" spc="0" normalizeH="0" noProof="0" dirty="0" smtClean="0">
                <a:solidFill>
                  <a:srgbClr val="002060"/>
                </a:solidFill>
                <a:latin typeface=".VnTime" panose="020B7200000000000000" pitchFamily="34" charset="0"/>
                <a:ea typeface="+mn-ea"/>
                <a:cs typeface="+mn-cs"/>
              </a:rPr>
              <a:t> Correct the false sentences</a:t>
            </a:r>
            <a:endParaRPr kumimoji="0" lang="en-US" sz="3200" kern="1200" cap="none" spc="0" normalizeH="0" baseline="0" noProof="0" dirty="0" smtClean="0">
              <a:solidFill>
                <a:srgbClr val="002060"/>
              </a:solidFill>
              <a:latin typeface=".VnTime" panose="020B7200000000000000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22" grpId="0"/>
      <p:bldP spid="264223" grpId="0"/>
      <p:bldP spid="264224" grpId="0"/>
      <p:bldP spid="2642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1001778" y="5500623"/>
            <a:ext cx="1055688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2500352" y="5486346"/>
            <a:ext cx="547688" cy="3857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/>
            </a:pP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990283"/>
            <a:ext cx="8404225" cy="57308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.VnTime" panose="020B7200000000000000" pitchFamily="34" charset="0"/>
                <a:ea typeface="+mj-ea"/>
                <a:cs typeface="+mj-cs"/>
              </a:rPr>
              <a:t>2. Put the events in the correct order.</a:t>
            </a:r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304800" y="304800"/>
            <a:ext cx="8423275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000" b="0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ranti Solid LET" pitchFamily="2" charset="0"/>
              <a:ea typeface="+mn-ea"/>
              <a:cs typeface="+mn-cs"/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62000" y="1752283"/>
            <a:ext cx="8153400" cy="34639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 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Alexander Graham Bell …</a:t>
            </a:r>
            <a:b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a) went to live in the United States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b) successfully demonstrated his invention.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c) worked with Thomas Watson.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d) was born in Scotland.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e) went to live in Canada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f) invented the telephone.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g) worked with people who could neither speak nor hear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1368" name="Rectangle 8"/>
          <p:cNvSpPr/>
          <p:nvPr/>
        </p:nvSpPr>
        <p:spPr>
          <a:xfrm>
            <a:off x="304800" y="3519515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3366CC"/>
                </a:solidFill>
                <a:latin typeface="Tahoma" panose="020B0604030504040204" pitchFamily="34" charset="0"/>
              </a:rPr>
              <a:t>1-</a:t>
            </a:r>
          </a:p>
        </p:txBody>
      </p:sp>
      <p:sp>
        <p:nvSpPr>
          <p:cNvPr id="271369" name="Rectangle 9"/>
          <p:cNvSpPr/>
          <p:nvPr/>
        </p:nvSpPr>
        <p:spPr>
          <a:xfrm>
            <a:off x="304800" y="3925915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>
                <a:solidFill>
                  <a:srgbClr val="3366CC"/>
                </a:solidFill>
                <a:latin typeface="Tahoma" panose="020B0604030504040204" pitchFamily="34" charset="0"/>
              </a:rPr>
              <a:t>2-</a:t>
            </a:r>
          </a:p>
        </p:txBody>
      </p:sp>
      <p:sp>
        <p:nvSpPr>
          <p:cNvPr id="271370" name="Rectangle 10"/>
          <p:cNvSpPr/>
          <p:nvPr/>
        </p:nvSpPr>
        <p:spPr>
          <a:xfrm>
            <a:off x="346075" y="2362228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>
                <a:solidFill>
                  <a:srgbClr val="3366CC"/>
                </a:solidFill>
                <a:latin typeface="Tahoma" panose="020B0604030504040204" pitchFamily="34" charset="0"/>
              </a:rPr>
              <a:t>3-</a:t>
            </a:r>
          </a:p>
        </p:txBody>
      </p:sp>
      <p:sp>
        <p:nvSpPr>
          <p:cNvPr id="271371" name="Rectangle 11"/>
          <p:cNvSpPr/>
          <p:nvPr/>
        </p:nvSpPr>
        <p:spPr>
          <a:xfrm>
            <a:off x="306388" y="4759353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3366CC"/>
                </a:solidFill>
                <a:latin typeface="Tahoma" panose="020B0604030504040204" pitchFamily="34" charset="0"/>
              </a:rPr>
              <a:t>4-</a:t>
            </a:r>
          </a:p>
        </p:txBody>
      </p:sp>
      <p:sp>
        <p:nvSpPr>
          <p:cNvPr id="271372" name="Rectangle 12"/>
          <p:cNvSpPr/>
          <p:nvPr/>
        </p:nvSpPr>
        <p:spPr>
          <a:xfrm>
            <a:off x="328613" y="3154390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>
                <a:solidFill>
                  <a:srgbClr val="3366CC"/>
                </a:solidFill>
                <a:latin typeface="Tahoma" panose="020B0604030504040204" pitchFamily="34" charset="0"/>
              </a:rPr>
              <a:t>5-</a:t>
            </a:r>
          </a:p>
        </p:txBody>
      </p:sp>
      <p:sp>
        <p:nvSpPr>
          <p:cNvPr id="271373" name="Rectangle 13"/>
          <p:cNvSpPr/>
          <p:nvPr/>
        </p:nvSpPr>
        <p:spPr>
          <a:xfrm>
            <a:off x="328613" y="2727353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 smtClean="0">
                <a:solidFill>
                  <a:srgbClr val="3366CC"/>
                </a:solidFill>
                <a:latin typeface="Tahoma" panose="020B0604030504040204" pitchFamily="34" charset="0"/>
              </a:rPr>
              <a:t>7-</a:t>
            </a:r>
            <a:endParaRPr lang="en-US" dirty="0">
              <a:solidFill>
                <a:srgbClr val="3366CC"/>
              </a:solidFill>
              <a:latin typeface="Tahoma" panose="020B0604030504040204" pitchFamily="34" charset="0"/>
            </a:endParaRPr>
          </a:p>
        </p:txBody>
      </p:sp>
      <p:sp>
        <p:nvSpPr>
          <p:cNvPr id="271374" name="Rectangle 14"/>
          <p:cNvSpPr/>
          <p:nvPr/>
        </p:nvSpPr>
        <p:spPr>
          <a:xfrm>
            <a:off x="307975" y="4313265"/>
            <a:ext cx="222250" cy="2857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>
                <a:solidFill>
                  <a:srgbClr val="3366CC"/>
                </a:solidFill>
                <a:latin typeface="Tahoma" panose="020B0604030504040204" pitchFamily="34" charset="0"/>
              </a:rPr>
              <a:t>6</a:t>
            </a:r>
            <a:r>
              <a:rPr lang="en-US" dirty="0" smtClean="0">
                <a:solidFill>
                  <a:srgbClr val="3366CC"/>
                </a:solidFill>
                <a:latin typeface="Tahoma" panose="020B0604030504040204" pitchFamily="34" charset="0"/>
              </a:rPr>
              <a:t>-</a:t>
            </a:r>
            <a:endParaRPr lang="en-US" dirty="0">
              <a:solidFill>
                <a:srgbClr val="3366CC"/>
              </a:solidFill>
              <a:latin typeface="Tahoma" panose="020B0604030504040204" pitchFamily="34" charset="0"/>
            </a:endParaRPr>
          </a:p>
        </p:txBody>
      </p:sp>
      <p:sp>
        <p:nvSpPr>
          <p:cNvPr id="271375" name="Rectangle 15"/>
          <p:cNvSpPr/>
          <p:nvPr/>
        </p:nvSpPr>
        <p:spPr>
          <a:xfrm>
            <a:off x="838298" y="5410148"/>
            <a:ext cx="6627736" cy="487362"/>
          </a:xfrm>
          <a:prstGeom prst="rect">
            <a:avLst/>
          </a:prstGeom>
          <a:noFill/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 smtClean="0">
                <a:latin typeface=".VnTime" panose="020B7200000000000000" pitchFamily="34" charset="0"/>
              </a:rPr>
              <a:t>neither … nor… </a:t>
            </a:r>
            <a:r>
              <a:rPr lang="en-US" dirty="0">
                <a:latin typeface=".VnTime" panose="020B7200000000000000" pitchFamily="34" charset="0"/>
              </a:rPr>
              <a:t>: </a:t>
            </a:r>
            <a:r>
              <a:rPr lang="en-US" dirty="0" err="1" smtClean="0">
                <a:latin typeface=".VnTime" panose="020B7200000000000000" pitchFamily="34" charset="0"/>
              </a:rPr>
              <a:t>kh«ng</a:t>
            </a:r>
            <a:r>
              <a:rPr lang="en-US" dirty="0" smtClean="0">
                <a:latin typeface=".VnTime" panose="020B7200000000000000" pitchFamily="34" charset="0"/>
              </a:rPr>
              <a:t> </a:t>
            </a:r>
            <a:r>
              <a:rPr lang="en-US" dirty="0">
                <a:latin typeface=".VnTime" panose="020B7200000000000000" pitchFamily="34" charset="0"/>
              </a:rPr>
              <a:t>… mµ </a:t>
            </a:r>
            <a:r>
              <a:rPr lang="en-US" dirty="0" err="1">
                <a:latin typeface=".VnTime" panose="020B7200000000000000" pitchFamily="34" charset="0"/>
              </a:rPr>
              <a:t>còng</a:t>
            </a:r>
            <a:r>
              <a:rPr lang="en-US" dirty="0">
                <a:latin typeface=".VnTime" panose="020B7200000000000000" pitchFamily="34" charset="0"/>
              </a:rPr>
              <a:t> </a:t>
            </a:r>
            <a:r>
              <a:rPr lang="en-US" dirty="0" err="1" smtClean="0">
                <a:latin typeface=".VnTime" panose="020B7200000000000000" pitchFamily="34" charset="0"/>
              </a:rPr>
              <a:t>kh«ng</a:t>
            </a:r>
            <a:r>
              <a:rPr lang="en-US" dirty="0" smtClean="0">
                <a:latin typeface=".VnTime" panose="020B7200000000000000" pitchFamily="34" charset="0"/>
              </a:rPr>
              <a:t>…</a:t>
            </a:r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7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7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7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7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7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7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2" grpId="0" animBg="1"/>
      <p:bldP spid="271363" grpId="0" animBg="1"/>
      <p:bldP spid="271366" grpId="0" bldLvl="0" animBg="1"/>
      <p:bldP spid="271368" grpId="0"/>
      <p:bldP spid="271369" grpId="0"/>
      <p:bldP spid="271370" grpId="0"/>
      <p:bldP spid="271371" grpId="0"/>
      <p:bldP spid="271372" grpId="0"/>
      <p:bldP spid="271373" grpId="0"/>
      <p:bldP spid="271374" grpId="0"/>
      <p:bldP spid="2713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457200" y="381000"/>
            <a:ext cx="8416925" cy="7699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000" b="0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ranti Solid LET" pitchFamily="2" charset="0"/>
              <a:ea typeface="+mn-ea"/>
              <a:cs typeface="+mn-cs"/>
            </a:endParaRPr>
          </a:p>
        </p:txBody>
      </p:sp>
      <p:sp>
        <p:nvSpPr>
          <p:cNvPr id="274436" name="Rectangle 4"/>
          <p:cNvSpPr/>
          <p:nvPr/>
        </p:nvSpPr>
        <p:spPr>
          <a:xfrm>
            <a:off x="0" y="761683"/>
            <a:ext cx="8332788" cy="1765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/>
          <a:lstStyle/>
          <a:p>
            <a:pPr algn="l" eaLnBrk="0" hangingPunct="0">
              <a:spcBef>
                <a:spcPct val="0"/>
              </a:spcBef>
              <a:buClrTx/>
              <a:buSzTx/>
              <a:buChar char="•"/>
            </a:pPr>
            <a:r>
              <a:rPr lang="en-US" sz="3200">
                <a:solidFill>
                  <a:srgbClr val="FF0000"/>
                </a:solidFill>
                <a:latin typeface=".VnTime" panose="020B7200000000000000" pitchFamily="34" charset="0"/>
              </a:rPr>
              <a:t>Homework :</a:t>
            </a:r>
          </a:p>
          <a:p>
            <a:pPr algn="l" eaLnBrk="0" hangingPunct="0">
              <a:spcBef>
                <a:spcPct val="0"/>
              </a:spcBef>
              <a:buClrTx/>
              <a:buSzTx/>
            </a:pPr>
            <a:endParaRPr lang="en-US" sz="3200">
              <a:solidFill>
                <a:srgbClr val="FF0000"/>
              </a:solidFill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Write a short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paragraph about the invention of</a:t>
            </a:r>
            <a:r>
              <a:rPr lang="vi-VN" altLang="en-US" sz="3200">
                <a:solidFill>
                  <a:schemeClr val="tx1"/>
                </a:solidFill>
                <a:latin typeface=".VnTime" panose="020B7200000000000000" pitchFamily="34" charset="0"/>
              </a:rPr>
              <a:t> the</a:t>
            </a: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 </a:t>
            </a:r>
          </a:p>
          <a:p>
            <a:pPr algn="l" eaLnBrk="0" hangingPunct="0">
              <a:spcBef>
                <a:spcPct val="0"/>
              </a:spcBef>
              <a:buClrTx/>
              <a:buSzTx/>
            </a:pP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  telephone.</a:t>
            </a: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 Learn new words by heart</a:t>
            </a:r>
            <a:r>
              <a:rPr lang="vi-VN" altLang="en-US" sz="3200">
                <a:solidFill>
                  <a:schemeClr val="tx1"/>
                </a:solidFill>
                <a:latin typeface=".VnTime" panose="020B7200000000000000" pitchFamily="34" charset="0"/>
              </a:rPr>
              <a:t>.</a:t>
            </a:r>
            <a:endParaRPr lang="en-US" sz="3200">
              <a:solidFill>
                <a:schemeClr val="tx1"/>
              </a:solidFill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Prepare the next lesson</a:t>
            </a:r>
            <a:r>
              <a:rPr lang="vi-VN" altLang="en-US" sz="3200">
                <a:solidFill>
                  <a:schemeClr val="tx1"/>
                </a:solidFill>
                <a:latin typeface=".VnTime" panose="020B7200000000000000" pitchFamily="34" charset="0"/>
              </a:rPr>
              <a:t>:</a:t>
            </a:r>
            <a:r>
              <a:rPr lang="en-US" sz="3200">
                <a:latin typeface=".VnTime" panose="020B7200000000000000" pitchFamily="34" charset="0"/>
                <a:sym typeface="+mn-ea"/>
              </a:rPr>
              <a:t> Unit</a:t>
            </a:r>
            <a:r>
              <a:rPr lang="vi-VN" altLang="en-US" sz="3200">
                <a:latin typeface=".VnTime" panose="020B7200000000000000" pitchFamily="34" charset="0"/>
                <a:sym typeface="+mn-ea"/>
              </a:rPr>
              <a:t> 2</a:t>
            </a:r>
            <a:r>
              <a:rPr lang="en-US" sz="3200">
                <a:latin typeface=".VnTime" panose="020B7200000000000000" pitchFamily="34" charset="0"/>
                <a:sym typeface="+mn-ea"/>
              </a:rPr>
              <a:t> </a:t>
            </a:r>
            <a:r>
              <a:rPr lang="vi-VN" altLang="en-US" sz="3200">
                <a:latin typeface=".VnTime" panose="020B7200000000000000" pitchFamily="34" charset="0"/>
                <a:sym typeface="+mn-ea"/>
              </a:rPr>
              <a:t>: “Write</a:t>
            </a:r>
            <a:r>
              <a:rPr lang="en-US" sz="3200">
                <a:latin typeface=".VnTime" panose="020B7200000000000000" pitchFamily="34" charset="0"/>
                <a:sym typeface="+mn-ea"/>
              </a:rPr>
              <a:t>” </a:t>
            </a:r>
            <a:r>
              <a:rPr lang="vi-VN" altLang="en-US" sz="3200">
                <a:latin typeface=".VnTime" panose="020B7200000000000000" pitchFamily="34" charset="0"/>
                <a:sym typeface="+mn-ea"/>
              </a:rPr>
              <a:t>.</a:t>
            </a:r>
            <a:endParaRPr lang="en-US" sz="3200">
              <a:solidFill>
                <a:srgbClr val="FF9900"/>
              </a:solidFill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endParaRPr lang="en-US" sz="3200">
              <a:solidFill>
                <a:schemeClr val="tx1"/>
              </a:solidFill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</a:pPr>
            <a:r>
              <a:rPr lang="en-US" sz="3200">
                <a:solidFill>
                  <a:schemeClr val="tx1"/>
                </a:solidFill>
                <a:latin typeface=".VnTime" panose="020B7200000000000000" pitchFamily="34" charset="0"/>
              </a:rPr>
              <a:t>       </a:t>
            </a:r>
            <a:endParaRPr lang="en-US" sz="3200">
              <a:solidFill>
                <a:srgbClr val="FF99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/>
    </p:bld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396</Words>
  <Application>Microsoft Office PowerPoint</Application>
  <PresentationFormat>On-screen Show (4:3)</PresentationFormat>
  <Paragraphs>79</Paragraphs>
  <Slides>7</Slides>
  <Notes>1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Blue Waves</vt:lpstr>
      <vt:lpstr>PowerPoint Presentation</vt:lpstr>
      <vt:lpstr>PowerPoint Presentation</vt:lpstr>
      <vt:lpstr>I. New words</vt:lpstr>
      <vt:lpstr>PowerPoint Presentation</vt:lpstr>
      <vt:lpstr>PowerPoint Presentation</vt:lpstr>
      <vt:lpstr>2. Put the events in the correct order.</vt:lpstr>
      <vt:lpstr>PowerPoint Presentation</vt:lpstr>
    </vt:vector>
  </TitlesOfParts>
  <Company>THANG BINH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huh</dc:creator>
  <cp:lastModifiedBy>My Trinh</cp:lastModifiedBy>
  <cp:revision>322</cp:revision>
  <dcterms:created xsi:type="dcterms:W3CDTF">2006-10-09T15:42:00Z</dcterms:created>
  <dcterms:modified xsi:type="dcterms:W3CDTF">2021-09-27T02:22:28Z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1033-11.2.0.10078</vt:lpwstr>
  </property>
</Properties>
</file>